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b93e2c048a47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18dfb6ca62429d"/>
  </p:sldMasterIdLst>
  <p:sldIdLst>
    <p:sldId xmlns:r="http://schemas.openxmlformats.org/officeDocument/2006/relationships" id="256" r:id="R501a2548bd9d450c"/>
    <p:sldId xmlns:r="http://schemas.openxmlformats.org/officeDocument/2006/relationships" id="257" r:id="Ref5e5156c8af426d"/>
    <p:sldId xmlns:r="http://schemas.openxmlformats.org/officeDocument/2006/relationships" id="258" r:id="Rfcd7755e935e420b"/>
    <p:sldId xmlns:r="http://schemas.openxmlformats.org/officeDocument/2006/relationships" id="259" r:id="Rd524b65143874f3b"/>
    <p:sldId xmlns:r="http://schemas.openxmlformats.org/officeDocument/2006/relationships" id="260" r:id="R74c65481d999478d"/>
    <p:sldId xmlns:r="http://schemas.openxmlformats.org/officeDocument/2006/relationships" id="261" r:id="Rad32bb8138834f8b"/>
    <p:sldId xmlns:r="http://schemas.openxmlformats.org/officeDocument/2006/relationships" id="262" r:id="Rc4e3dee7a37b45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18dfb6ca62429d" /><Relationship Type="http://schemas.openxmlformats.org/officeDocument/2006/relationships/slide" Target="/ppt/slides/slide1.xml" Id="R501a2548bd9d450c" /><Relationship Type="http://schemas.openxmlformats.org/officeDocument/2006/relationships/slide" Target="/ppt/slides/slide2.xml" Id="Ref5e5156c8af426d" /><Relationship Type="http://schemas.openxmlformats.org/officeDocument/2006/relationships/slide" Target="/ppt/slides/slide3.xml" Id="Rfcd7755e935e420b" /><Relationship Type="http://schemas.openxmlformats.org/officeDocument/2006/relationships/slide" Target="/ppt/slides/slide4.xml" Id="Rd524b65143874f3b" /><Relationship Type="http://schemas.openxmlformats.org/officeDocument/2006/relationships/slide" Target="/ppt/slides/slide5.xml" Id="R74c65481d999478d" /><Relationship Type="http://schemas.openxmlformats.org/officeDocument/2006/relationships/slide" Target="/ppt/slides/slide6.xml" Id="Rad32bb8138834f8b" /><Relationship Type="http://schemas.openxmlformats.org/officeDocument/2006/relationships/slide" Target="/ppt/slides/slide7.xml" Id="Rc4e3dee7a37b45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c02671663942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9500d2cef498b" /><Relationship Type="http://schemas.openxmlformats.org/officeDocument/2006/relationships/theme" Target="/ppt/slideMasters/theme/theme1.xml" Id="Rf83281ee5d8b4d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a9500d2cef49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ac14be91044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aa561149746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07183b3b440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5b82cd9ee49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dd49da9de4b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916fb521446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8dafff73049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2 702 966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