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a4331e359f4a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c076f2951449b3"/>
  </p:sldMasterIdLst>
  <p:sldIdLst>
    <p:sldId xmlns:r="http://schemas.openxmlformats.org/officeDocument/2006/relationships" id="256" r:id="R46397f0cffee4353"/>
    <p:sldId xmlns:r="http://schemas.openxmlformats.org/officeDocument/2006/relationships" id="257" r:id="Rb688ab21f7cd48bd"/>
    <p:sldId xmlns:r="http://schemas.openxmlformats.org/officeDocument/2006/relationships" id="258" r:id="R3c312042f38945e5"/>
    <p:sldId xmlns:r="http://schemas.openxmlformats.org/officeDocument/2006/relationships" id="259" r:id="R2950221c4cd14279"/>
    <p:sldId xmlns:r="http://schemas.openxmlformats.org/officeDocument/2006/relationships" id="260" r:id="Rc6ee8b638f984170"/>
    <p:sldId xmlns:r="http://schemas.openxmlformats.org/officeDocument/2006/relationships" id="261" r:id="Rec76fd7f3bbc4449"/>
    <p:sldId xmlns:r="http://schemas.openxmlformats.org/officeDocument/2006/relationships" id="262" r:id="R71e4c287d97543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c076f2951449b3" /><Relationship Type="http://schemas.openxmlformats.org/officeDocument/2006/relationships/slide" Target="/ppt/slides/slide1.xml" Id="R46397f0cffee4353" /><Relationship Type="http://schemas.openxmlformats.org/officeDocument/2006/relationships/slide" Target="/ppt/slides/slide2.xml" Id="Rb688ab21f7cd48bd" /><Relationship Type="http://schemas.openxmlformats.org/officeDocument/2006/relationships/slide" Target="/ppt/slides/slide3.xml" Id="R3c312042f38945e5" /><Relationship Type="http://schemas.openxmlformats.org/officeDocument/2006/relationships/slide" Target="/ppt/slides/slide4.xml" Id="R2950221c4cd14279" /><Relationship Type="http://schemas.openxmlformats.org/officeDocument/2006/relationships/slide" Target="/ppt/slides/slide5.xml" Id="Rc6ee8b638f984170" /><Relationship Type="http://schemas.openxmlformats.org/officeDocument/2006/relationships/slide" Target="/ppt/slides/slide6.xml" Id="Rec76fd7f3bbc4449" /><Relationship Type="http://schemas.openxmlformats.org/officeDocument/2006/relationships/slide" Target="/ppt/slides/slide7.xml" Id="R71e4c287d97543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c52aa322645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9bab71d7b419d" /><Relationship Type="http://schemas.openxmlformats.org/officeDocument/2006/relationships/theme" Target="/ppt/slideMasters/theme/theme1.xml" Id="R1aa35f26e01746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89bab71d7b41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2bacdf37540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ae41b88f541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11a6dd22641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4c0d68b4143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bc755bc3a4f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42bfe753542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73d4048e04f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 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 FJORD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CHANDNA GAUTAM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KANKAANPÄÄ TUULIA NIINA 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Stålverkskroken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appfjord.com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915 565 476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