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3dd93793f7a4d0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4520436210d4db0"/>
  </p:sldMasterIdLst>
  <p:sldIdLst>
    <p:sldId xmlns:r="http://schemas.openxmlformats.org/officeDocument/2006/relationships" id="256" r:id="R3b81b419429346c9"/>
    <p:sldId xmlns:r="http://schemas.openxmlformats.org/officeDocument/2006/relationships" id="257" r:id="R20529828b23441d9"/>
    <p:sldId xmlns:r="http://schemas.openxmlformats.org/officeDocument/2006/relationships" id="258" r:id="R097778b836ca40f7"/>
    <p:sldId xmlns:r="http://schemas.openxmlformats.org/officeDocument/2006/relationships" id="259" r:id="Rc997896f4ef74695"/>
    <p:sldId xmlns:r="http://schemas.openxmlformats.org/officeDocument/2006/relationships" id="260" r:id="R53692d4dd0de4ab7"/>
    <p:sldId xmlns:r="http://schemas.openxmlformats.org/officeDocument/2006/relationships" id="261" r:id="Rfc1395d55eb143df"/>
    <p:sldId xmlns:r="http://schemas.openxmlformats.org/officeDocument/2006/relationships" id="262" r:id="Rb8bcd69f821b43a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4520436210d4db0" /><Relationship Type="http://schemas.openxmlformats.org/officeDocument/2006/relationships/slide" Target="/ppt/slides/slide1.xml" Id="R3b81b419429346c9" /><Relationship Type="http://schemas.openxmlformats.org/officeDocument/2006/relationships/slide" Target="/ppt/slides/slide2.xml" Id="R20529828b23441d9" /><Relationship Type="http://schemas.openxmlformats.org/officeDocument/2006/relationships/slide" Target="/ppt/slides/slide3.xml" Id="R097778b836ca40f7" /><Relationship Type="http://schemas.openxmlformats.org/officeDocument/2006/relationships/slide" Target="/ppt/slides/slide4.xml" Id="Rc997896f4ef74695" /><Relationship Type="http://schemas.openxmlformats.org/officeDocument/2006/relationships/slide" Target="/ppt/slides/slide5.xml" Id="R53692d4dd0de4ab7" /><Relationship Type="http://schemas.openxmlformats.org/officeDocument/2006/relationships/slide" Target="/ppt/slides/slide6.xml" Id="Rfc1395d55eb143df" /><Relationship Type="http://schemas.openxmlformats.org/officeDocument/2006/relationships/slide" Target="/ppt/slides/slide7.xml" Id="Rb8bcd69f821b43a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50aa7e09756429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834009374b426b" /><Relationship Type="http://schemas.openxmlformats.org/officeDocument/2006/relationships/theme" Target="/ppt/slideMasters/theme/theme1.xml" Id="R5a50d2fa2a15485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6834009374b426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7e8133bb5e49b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3e8f94416d433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93401bdf0f48e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ad94e7d7664c2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7e203be1d2413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6eedb040bd4d7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6a929e009b494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H. HALVORSEN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H. HALVORSEN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H. HALVORSEN INVEST AS ble etablert [år] og holder til i Skogbygda.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H. HALVORSEN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H. HALVORSEN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H. HALVORSEN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1 338 640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−382 358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−203 687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10 712 962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10 805 705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H. HALVORSEN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HARALD HALVORSEN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H. HALVORSEN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Sjølisetervegen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2164 Skogbygda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915 560 571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H. HALVORSEN INVEST AS</a:t>
            </a:r>
          </a:p>
        </p:txBody>
      </p:sp>
    </p:spTree>
  </p:cSld>
  <p:clrMapOvr>
    <a:masterClrMapping xmlns:a="http://schemas.openxmlformats.org/drawingml/2006/main"/>
  </p:clrMapOvr>
</p:sld>
</file>