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604489895b4f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9d6745558a4287"/>
  </p:sldMasterIdLst>
  <p:sldIdLst>
    <p:sldId xmlns:r="http://schemas.openxmlformats.org/officeDocument/2006/relationships" id="256" r:id="R0662edb7881d4498"/>
    <p:sldId xmlns:r="http://schemas.openxmlformats.org/officeDocument/2006/relationships" id="257" r:id="Rd8301f23eb894467"/>
    <p:sldId xmlns:r="http://schemas.openxmlformats.org/officeDocument/2006/relationships" id="258" r:id="Rd25ddd51424948ef"/>
    <p:sldId xmlns:r="http://schemas.openxmlformats.org/officeDocument/2006/relationships" id="259" r:id="R049f524f49174f66"/>
    <p:sldId xmlns:r="http://schemas.openxmlformats.org/officeDocument/2006/relationships" id="260" r:id="Rbc68542188604d50"/>
    <p:sldId xmlns:r="http://schemas.openxmlformats.org/officeDocument/2006/relationships" id="261" r:id="Ra33686843f0f4935"/>
    <p:sldId xmlns:r="http://schemas.openxmlformats.org/officeDocument/2006/relationships" id="262" r:id="Rce05a7a3a59e4a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9d6745558a4287" /><Relationship Type="http://schemas.openxmlformats.org/officeDocument/2006/relationships/slide" Target="/ppt/slides/slide1.xml" Id="R0662edb7881d4498" /><Relationship Type="http://schemas.openxmlformats.org/officeDocument/2006/relationships/slide" Target="/ppt/slides/slide2.xml" Id="Rd8301f23eb894467" /><Relationship Type="http://schemas.openxmlformats.org/officeDocument/2006/relationships/slide" Target="/ppt/slides/slide3.xml" Id="Rd25ddd51424948ef" /><Relationship Type="http://schemas.openxmlformats.org/officeDocument/2006/relationships/slide" Target="/ppt/slides/slide4.xml" Id="R049f524f49174f66" /><Relationship Type="http://schemas.openxmlformats.org/officeDocument/2006/relationships/slide" Target="/ppt/slides/slide5.xml" Id="Rbc68542188604d50" /><Relationship Type="http://schemas.openxmlformats.org/officeDocument/2006/relationships/slide" Target="/ppt/slides/slide6.xml" Id="Ra33686843f0f4935" /><Relationship Type="http://schemas.openxmlformats.org/officeDocument/2006/relationships/slide" Target="/ppt/slides/slide7.xml" Id="Rce05a7a3a59e4a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f7839a7a0a46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ec1b7672c4a65" /><Relationship Type="http://schemas.openxmlformats.org/officeDocument/2006/relationships/theme" Target="/ppt/slideMasters/theme/theme1.xml" Id="Rd105e9512a1a4a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dec1b7672c4a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4d275314e4a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0d479492242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205803ac640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74ade127246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3047484be44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df1f163dc4d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a4b49b19e43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 HALVORSEN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HALVORSEN INVEST AS ble etablert [år] og holder til i Skogbygda.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1 738 577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10 916 649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11 061 127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Sjølisetervegen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2164 Skogbygda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915 560 571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