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13b737dc844f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71ded2aaa24ac5"/>
  </p:sldMasterIdLst>
  <p:sldIdLst>
    <p:sldId xmlns:r="http://schemas.openxmlformats.org/officeDocument/2006/relationships" id="256" r:id="R39c81e3155764b71"/>
    <p:sldId xmlns:r="http://schemas.openxmlformats.org/officeDocument/2006/relationships" id="257" r:id="R9503a1e0ba5944cf"/>
    <p:sldId xmlns:r="http://schemas.openxmlformats.org/officeDocument/2006/relationships" id="258" r:id="Rb4645034577949bd"/>
    <p:sldId xmlns:r="http://schemas.openxmlformats.org/officeDocument/2006/relationships" id="259" r:id="Red141af37bc04eb9"/>
    <p:sldId xmlns:r="http://schemas.openxmlformats.org/officeDocument/2006/relationships" id="260" r:id="R6ca9f932ac1d4c51"/>
    <p:sldId xmlns:r="http://schemas.openxmlformats.org/officeDocument/2006/relationships" id="261" r:id="R20cefc6636ca4c6d"/>
    <p:sldId xmlns:r="http://schemas.openxmlformats.org/officeDocument/2006/relationships" id="262" r:id="Re1f0c50a32a144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1ded2aaa24ac5" /><Relationship Type="http://schemas.openxmlformats.org/officeDocument/2006/relationships/slide" Target="/ppt/slides/slide1.xml" Id="R39c81e3155764b71" /><Relationship Type="http://schemas.openxmlformats.org/officeDocument/2006/relationships/slide" Target="/ppt/slides/slide2.xml" Id="R9503a1e0ba5944cf" /><Relationship Type="http://schemas.openxmlformats.org/officeDocument/2006/relationships/slide" Target="/ppt/slides/slide3.xml" Id="Rb4645034577949bd" /><Relationship Type="http://schemas.openxmlformats.org/officeDocument/2006/relationships/slide" Target="/ppt/slides/slide4.xml" Id="Red141af37bc04eb9" /><Relationship Type="http://schemas.openxmlformats.org/officeDocument/2006/relationships/slide" Target="/ppt/slides/slide5.xml" Id="R6ca9f932ac1d4c51" /><Relationship Type="http://schemas.openxmlformats.org/officeDocument/2006/relationships/slide" Target="/ppt/slides/slide6.xml" Id="R20cefc6636ca4c6d" /><Relationship Type="http://schemas.openxmlformats.org/officeDocument/2006/relationships/slide" Target="/ppt/slides/slide7.xml" Id="Re1f0c50a32a144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5dfd1524d4c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2709709db4675" /><Relationship Type="http://schemas.openxmlformats.org/officeDocument/2006/relationships/theme" Target="/ppt/slideMasters/theme/theme1.xml" Id="Refe7bc71aef846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e2709709db46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cb1858dde48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b2ce9f15946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babbd7b90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c03580aaf46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523a5df634e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4d7a0c1f941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b7519417548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 JENSEN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 JENSEN HOLDING AS ble etablert [år] og holder til i Slattum.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47 655 276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52 708 858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Rudsteinveien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