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b62e4780124d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fdfd9576b34515"/>
  </p:sldMasterIdLst>
  <p:sldIdLst>
    <p:sldId xmlns:r="http://schemas.openxmlformats.org/officeDocument/2006/relationships" id="256" r:id="Rc79125c5e12f490b"/>
    <p:sldId xmlns:r="http://schemas.openxmlformats.org/officeDocument/2006/relationships" id="257" r:id="R2983d7528d5f429d"/>
    <p:sldId xmlns:r="http://schemas.openxmlformats.org/officeDocument/2006/relationships" id="258" r:id="R9789b81988114cff"/>
    <p:sldId xmlns:r="http://schemas.openxmlformats.org/officeDocument/2006/relationships" id="259" r:id="R6c307c24468148ed"/>
    <p:sldId xmlns:r="http://schemas.openxmlformats.org/officeDocument/2006/relationships" id="260" r:id="Rac6fb9594d2749d6"/>
    <p:sldId xmlns:r="http://schemas.openxmlformats.org/officeDocument/2006/relationships" id="261" r:id="R5e87dee1e54c477e"/>
    <p:sldId xmlns:r="http://schemas.openxmlformats.org/officeDocument/2006/relationships" id="262" r:id="R3b18afc72db841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fdfd9576b34515" /><Relationship Type="http://schemas.openxmlformats.org/officeDocument/2006/relationships/slide" Target="/ppt/slides/slide1.xml" Id="Rc79125c5e12f490b" /><Relationship Type="http://schemas.openxmlformats.org/officeDocument/2006/relationships/slide" Target="/ppt/slides/slide2.xml" Id="R2983d7528d5f429d" /><Relationship Type="http://schemas.openxmlformats.org/officeDocument/2006/relationships/slide" Target="/ppt/slides/slide3.xml" Id="R9789b81988114cff" /><Relationship Type="http://schemas.openxmlformats.org/officeDocument/2006/relationships/slide" Target="/ppt/slides/slide4.xml" Id="R6c307c24468148ed" /><Relationship Type="http://schemas.openxmlformats.org/officeDocument/2006/relationships/slide" Target="/ppt/slides/slide5.xml" Id="Rac6fb9594d2749d6" /><Relationship Type="http://schemas.openxmlformats.org/officeDocument/2006/relationships/slide" Target="/ppt/slides/slide6.xml" Id="R5e87dee1e54c477e" /><Relationship Type="http://schemas.openxmlformats.org/officeDocument/2006/relationships/slide" Target="/ppt/slides/slide7.xml" Id="R3b18afc72db841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2113fbbf242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58458e8564879" /><Relationship Type="http://schemas.openxmlformats.org/officeDocument/2006/relationships/theme" Target="/ppt/slideMasters/theme/theme1.xml" Id="R194499076ba442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658458e85648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448a083a84c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1ae56a23e40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fb03a60264c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3716eb34f46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74fd9f3db4b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8405f3a444b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b2860fbd443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SKEIME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SKEIME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283 507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2 396 723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5 835 159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9 308 292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SKEIME BJØRN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Omlandsveien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ba-ske@online.no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