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b8f489e4ad40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110623940d4d07"/>
  </p:sldMasterIdLst>
  <p:sldIdLst>
    <p:sldId xmlns:r="http://schemas.openxmlformats.org/officeDocument/2006/relationships" id="256" r:id="R3873fdf1efdf4429"/>
    <p:sldId xmlns:r="http://schemas.openxmlformats.org/officeDocument/2006/relationships" id="257" r:id="R5591ef6d6c604bfe"/>
    <p:sldId xmlns:r="http://schemas.openxmlformats.org/officeDocument/2006/relationships" id="258" r:id="R8baa2ca6bcaa4cf4"/>
    <p:sldId xmlns:r="http://schemas.openxmlformats.org/officeDocument/2006/relationships" id="259" r:id="R02587481afc540b9"/>
    <p:sldId xmlns:r="http://schemas.openxmlformats.org/officeDocument/2006/relationships" id="260" r:id="Rdf5eb26fcb454e1a"/>
    <p:sldId xmlns:r="http://schemas.openxmlformats.org/officeDocument/2006/relationships" id="261" r:id="R01be979395694b1b"/>
    <p:sldId xmlns:r="http://schemas.openxmlformats.org/officeDocument/2006/relationships" id="262" r:id="R0d627962d4ae4b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110623940d4d07" /><Relationship Type="http://schemas.openxmlformats.org/officeDocument/2006/relationships/slide" Target="/ppt/slides/slide1.xml" Id="R3873fdf1efdf4429" /><Relationship Type="http://schemas.openxmlformats.org/officeDocument/2006/relationships/slide" Target="/ppt/slides/slide2.xml" Id="R5591ef6d6c604bfe" /><Relationship Type="http://schemas.openxmlformats.org/officeDocument/2006/relationships/slide" Target="/ppt/slides/slide3.xml" Id="R8baa2ca6bcaa4cf4" /><Relationship Type="http://schemas.openxmlformats.org/officeDocument/2006/relationships/slide" Target="/ppt/slides/slide4.xml" Id="R02587481afc540b9" /><Relationship Type="http://schemas.openxmlformats.org/officeDocument/2006/relationships/slide" Target="/ppt/slides/slide5.xml" Id="Rdf5eb26fcb454e1a" /><Relationship Type="http://schemas.openxmlformats.org/officeDocument/2006/relationships/slide" Target="/ppt/slides/slide6.xml" Id="R01be979395694b1b" /><Relationship Type="http://schemas.openxmlformats.org/officeDocument/2006/relationships/slide" Target="/ppt/slides/slide7.xml" Id="R0d627962d4ae4b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64da83047e4c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a46784b5f54e87" /><Relationship Type="http://schemas.openxmlformats.org/officeDocument/2006/relationships/theme" Target="/ppt/slideMasters/theme/theme1.xml" Id="Re69d0ab899ab40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a46784b5f54e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b4abee6ee94a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bf89518dc344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e9c453fde949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6b0e2440bc48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9da9842f9946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60e43680a8411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71d17d851e4b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SAND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 INVESTERING AS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817 502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−354 046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5 079 356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105 844 452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121 194 877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HENRIETTE KRISTINE HOFF SANDVAAG  –  62,0 %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 INVESTERING I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 INVESTERING III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 STUDIO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 INVESTERING III AS  –  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 STUDIO AS  –  3,5 %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Madlastokken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4042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henriette@dexcapital.no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915 548 741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INVESTERING AS</a:t>
            </a:r>
          </a:p>
        </p:txBody>
      </p:sp>
    </p:spTree>
  </p:cSld>
  <p:clrMapOvr>
    <a:masterClrMapping xmlns:a="http://schemas.openxmlformats.org/drawingml/2006/main"/>
  </p:clrMapOvr>
</p:sld>
</file>