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ab0604e91c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2995a980b4578"/>
  </p:sldMasterIdLst>
  <p:sldIdLst>
    <p:sldId xmlns:r="http://schemas.openxmlformats.org/officeDocument/2006/relationships" id="256" r:id="Rbd7a70d2c33a4c6a"/>
    <p:sldId xmlns:r="http://schemas.openxmlformats.org/officeDocument/2006/relationships" id="257" r:id="Rc0448ca3081a4bb0"/>
    <p:sldId xmlns:r="http://schemas.openxmlformats.org/officeDocument/2006/relationships" id="258" r:id="Raa03c719bd55416f"/>
    <p:sldId xmlns:r="http://schemas.openxmlformats.org/officeDocument/2006/relationships" id="259" r:id="R2cd2119d33844810"/>
    <p:sldId xmlns:r="http://schemas.openxmlformats.org/officeDocument/2006/relationships" id="260" r:id="R7c955bf0f4b14695"/>
    <p:sldId xmlns:r="http://schemas.openxmlformats.org/officeDocument/2006/relationships" id="261" r:id="Ra6ca60b984c8410f"/>
    <p:sldId xmlns:r="http://schemas.openxmlformats.org/officeDocument/2006/relationships" id="262" r:id="R0a966cb7cc334f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2995a980b4578" /><Relationship Type="http://schemas.openxmlformats.org/officeDocument/2006/relationships/slide" Target="/ppt/slides/slide1.xml" Id="Rbd7a70d2c33a4c6a" /><Relationship Type="http://schemas.openxmlformats.org/officeDocument/2006/relationships/slide" Target="/ppt/slides/slide2.xml" Id="Rc0448ca3081a4bb0" /><Relationship Type="http://schemas.openxmlformats.org/officeDocument/2006/relationships/slide" Target="/ppt/slides/slide3.xml" Id="Raa03c719bd55416f" /><Relationship Type="http://schemas.openxmlformats.org/officeDocument/2006/relationships/slide" Target="/ppt/slides/slide4.xml" Id="R2cd2119d33844810" /><Relationship Type="http://schemas.openxmlformats.org/officeDocument/2006/relationships/slide" Target="/ppt/slides/slide5.xml" Id="R7c955bf0f4b14695" /><Relationship Type="http://schemas.openxmlformats.org/officeDocument/2006/relationships/slide" Target="/ppt/slides/slide6.xml" Id="Ra6ca60b984c8410f" /><Relationship Type="http://schemas.openxmlformats.org/officeDocument/2006/relationships/slide" Target="/ppt/slides/slide7.xml" Id="R0a966cb7cc334f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def6d7baa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5294ecfff4dca" /><Relationship Type="http://schemas.openxmlformats.org/officeDocument/2006/relationships/theme" Target="/ppt/slideMasters/theme/theme1.xml" Id="Rd4ac30d14b33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5294ecfff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3e89e5104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c00d01fdc45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c164a6bd14a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862554c4248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dfa26fcc444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b28cd7d2648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192ddf751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3 420 179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