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06b2aba64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3d669ad144e5b"/>
  </p:sldMasterIdLst>
  <p:sldIdLst>
    <p:sldId xmlns:r="http://schemas.openxmlformats.org/officeDocument/2006/relationships" id="256" r:id="R69076b453d1e409b"/>
    <p:sldId xmlns:r="http://schemas.openxmlformats.org/officeDocument/2006/relationships" id="257" r:id="R7d3ca4db7a3340bd"/>
    <p:sldId xmlns:r="http://schemas.openxmlformats.org/officeDocument/2006/relationships" id="258" r:id="R00c38641b348490f"/>
    <p:sldId xmlns:r="http://schemas.openxmlformats.org/officeDocument/2006/relationships" id="259" r:id="R033aa8296fdb416a"/>
    <p:sldId xmlns:r="http://schemas.openxmlformats.org/officeDocument/2006/relationships" id="260" r:id="Rd310c0509772428f"/>
    <p:sldId xmlns:r="http://schemas.openxmlformats.org/officeDocument/2006/relationships" id="261" r:id="R99f4902f95c9467d"/>
    <p:sldId xmlns:r="http://schemas.openxmlformats.org/officeDocument/2006/relationships" id="262" r:id="R8d3cb0b17d27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3d669ad144e5b" /><Relationship Type="http://schemas.openxmlformats.org/officeDocument/2006/relationships/slide" Target="/ppt/slides/slide1.xml" Id="R69076b453d1e409b" /><Relationship Type="http://schemas.openxmlformats.org/officeDocument/2006/relationships/slide" Target="/ppt/slides/slide2.xml" Id="R7d3ca4db7a3340bd" /><Relationship Type="http://schemas.openxmlformats.org/officeDocument/2006/relationships/slide" Target="/ppt/slides/slide3.xml" Id="R00c38641b348490f" /><Relationship Type="http://schemas.openxmlformats.org/officeDocument/2006/relationships/slide" Target="/ppt/slides/slide4.xml" Id="R033aa8296fdb416a" /><Relationship Type="http://schemas.openxmlformats.org/officeDocument/2006/relationships/slide" Target="/ppt/slides/slide5.xml" Id="Rd310c0509772428f" /><Relationship Type="http://schemas.openxmlformats.org/officeDocument/2006/relationships/slide" Target="/ppt/slides/slide6.xml" Id="R99f4902f95c9467d" /><Relationship Type="http://schemas.openxmlformats.org/officeDocument/2006/relationships/slide" Target="/ppt/slides/slide7.xml" Id="R8d3cb0b17d27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63ba830f446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4b146cb23461e" /><Relationship Type="http://schemas.openxmlformats.org/officeDocument/2006/relationships/theme" Target="/ppt/slideMasters/theme/theme1.xml" Id="R6522bf4065344a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4b146cb23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95c65cbba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1d7f28cef46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3cf5c738d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171e44907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3ca824c71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5b86c230f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c6e46cc96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