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50720db6b40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57a0563aa4969"/>
  </p:sldMasterIdLst>
  <p:sldIdLst>
    <p:sldId xmlns:r="http://schemas.openxmlformats.org/officeDocument/2006/relationships" id="256" r:id="R6e51c88c01414834"/>
    <p:sldId xmlns:r="http://schemas.openxmlformats.org/officeDocument/2006/relationships" id="257" r:id="R0b2d8e8179804c85"/>
    <p:sldId xmlns:r="http://schemas.openxmlformats.org/officeDocument/2006/relationships" id="258" r:id="R92fddf4456a845c2"/>
    <p:sldId xmlns:r="http://schemas.openxmlformats.org/officeDocument/2006/relationships" id="259" r:id="R567080b4b22d4d51"/>
    <p:sldId xmlns:r="http://schemas.openxmlformats.org/officeDocument/2006/relationships" id="260" r:id="Re435322376f9458d"/>
    <p:sldId xmlns:r="http://schemas.openxmlformats.org/officeDocument/2006/relationships" id="261" r:id="R1235e651cfb64431"/>
    <p:sldId xmlns:r="http://schemas.openxmlformats.org/officeDocument/2006/relationships" id="262" r:id="Rfae27191b46842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57a0563aa4969" /><Relationship Type="http://schemas.openxmlformats.org/officeDocument/2006/relationships/slide" Target="/ppt/slides/slide1.xml" Id="R6e51c88c01414834" /><Relationship Type="http://schemas.openxmlformats.org/officeDocument/2006/relationships/slide" Target="/ppt/slides/slide2.xml" Id="R0b2d8e8179804c85" /><Relationship Type="http://schemas.openxmlformats.org/officeDocument/2006/relationships/slide" Target="/ppt/slides/slide3.xml" Id="R92fddf4456a845c2" /><Relationship Type="http://schemas.openxmlformats.org/officeDocument/2006/relationships/slide" Target="/ppt/slides/slide4.xml" Id="R567080b4b22d4d51" /><Relationship Type="http://schemas.openxmlformats.org/officeDocument/2006/relationships/slide" Target="/ppt/slides/slide5.xml" Id="Re435322376f9458d" /><Relationship Type="http://schemas.openxmlformats.org/officeDocument/2006/relationships/slide" Target="/ppt/slides/slide6.xml" Id="R1235e651cfb64431" /><Relationship Type="http://schemas.openxmlformats.org/officeDocument/2006/relationships/slide" Target="/ppt/slides/slide7.xml" Id="Rfae27191b46842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c3dc837aa46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2ca5a9a384fd0" /><Relationship Type="http://schemas.openxmlformats.org/officeDocument/2006/relationships/theme" Target="/ppt/slideMasters/theme/theme1.xml" Id="Recacc41f0d4d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12ca5a9a38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0316e722c49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a17e76ce444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295792bd249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ef0b4b3c9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a1e6a3af3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2e2411e704c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712bc352f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