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dee849a1a48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7f98b2ad44559"/>
  </p:sldMasterIdLst>
  <p:sldIdLst>
    <p:sldId xmlns:r="http://schemas.openxmlformats.org/officeDocument/2006/relationships" id="256" r:id="Reacd63682249496f"/>
    <p:sldId xmlns:r="http://schemas.openxmlformats.org/officeDocument/2006/relationships" id="257" r:id="Rfdf507ed91dd4fab"/>
    <p:sldId xmlns:r="http://schemas.openxmlformats.org/officeDocument/2006/relationships" id="258" r:id="Rebebb08102cd45ce"/>
    <p:sldId xmlns:r="http://schemas.openxmlformats.org/officeDocument/2006/relationships" id="259" r:id="R3ad8b285d76b4bab"/>
    <p:sldId xmlns:r="http://schemas.openxmlformats.org/officeDocument/2006/relationships" id="260" r:id="Rcf662132fbf64b0b"/>
    <p:sldId xmlns:r="http://schemas.openxmlformats.org/officeDocument/2006/relationships" id="261" r:id="R712ee9ac362d4574"/>
    <p:sldId xmlns:r="http://schemas.openxmlformats.org/officeDocument/2006/relationships" id="262" r:id="Ra229d7dc8625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7f98b2ad44559" /><Relationship Type="http://schemas.openxmlformats.org/officeDocument/2006/relationships/slide" Target="/ppt/slides/slide1.xml" Id="Reacd63682249496f" /><Relationship Type="http://schemas.openxmlformats.org/officeDocument/2006/relationships/slide" Target="/ppt/slides/slide2.xml" Id="Rfdf507ed91dd4fab" /><Relationship Type="http://schemas.openxmlformats.org/officeDocument/2006/relationships/slide" Target="/ppt/slides/slide3.xml" Id="Rebebb08102cd45ce" /><Relationship Type="http://schemas.openxmlformats.org/officeDocument/2006/relationships/slide" Target="/ppt/slides/slide4.xml" Id="R3ad8b285d76b4bab" /><Relationship Type="http://schemas.openxmlformats.org/officeDocument/2006/relationships/slide" Target="/ppt/slides/slide5.xml" Id="Rcf662132fbf64b0b" /><Relationship Type="http://schemas.openxmlformats.org/officeDocument/2006/relationships/slide" Target="/ppt/slides/slide6.xml" Id="R712ee9ac362d4574" /><Relationship Type="http://schemas.openxmlformats.org/officeDocument/2006/relationships/slide" Target="/ppt/slides/slide7.xml" Id="Ra229d7dc8625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8e8a10db2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961ab6a9423c" /><Relationship Type="http://schemas.openxmlformats.org/officeDocument/2006/relationships/theme" Target="/ppt/slideMasters/theme/theme1.xml" Id="R1488f3d2ca2d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c961ab6a942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c8e8de087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f66a1046b40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cb8165eef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5750c68194f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21559a6d5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a7804e57242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428630bb3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