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8aafac299043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582f1845a6473f"/>
  </p:sldMasterIdLst>
  <p:sldIdLst>
    <p:sldId xmlns:r="http://schemas.openxmlformats.org/officeDocument/2006/relationships" id="256" r:id="R2dc144ea61534738"/>
    <p:sldId xmlns:r="http://schemas.openxmlformats.org/officeDocument/2006/relationships" id="257" r:id="Rc20d969e07544ced"/>
    <p:sldId xmlns:r="http://schemas.openxmlformats.org/officeDocument/2006/relationships" id="258" r:id="R51dda2b33c434ee4"/>
    <p:sldId xmlns:r="http://schemas.openxmlformats.org/officeDocument/2006/relationships" id="259" r:id="R0293315773f740e3"/>
    <p:sldId xmlns:r="http://schemas.openxmlformats.org/officeDocument/2006/relationships" id="260" r:id="R41623be0303240cd"/>
    <p:sldId xmlns:r="http://schemas.openxmlformats.org/officeDocument/2006/relationships" id="261" r:id="Rfb9a5b438b834f10"/>
    <p:sldId xmlns:r="http://schemas.openxmlformats.org/officeDocument/2006/relationships" id="262" r:id="Rd799798b3e9f43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82f1845a6473f" /><Relationship Type="http://schemas.openxmlformats.org/officeDocument/2006/relationships/slide" Target="/ppt/slides/slide1.xml" Id="R2dc144ea61534738" /><Relationship Type="http://schemas.openxmlformats.org/officeDocument/2006/relationships/slide" Target="/ppt/slides/slide2.xml" Id="Rc20d969e07544ced" /><Relationship Type="http://schemas.openxmlformats.org/officeDocument/2006/relationships/slide" Target="/ppt/slides/slide3.xml" Id="R51dda2b33c434ee4" /><Relationship Type="http://schemas.openxmlformats.org/officeDocument/2006/relationships/slide" Target="/ppt/slides/slide4.xml" Id="R0293315773f740e3" /><Relationship Type="http://schemas.openxmlformats.org/officeDocument/2006/relationships/slide" Target="/ppt/slides/slide5.xml" Id="R41623be0303240cd" /><Relationship Type="http://schemas.openxmlformats.org/officeDocument/2006/relationships/slide" Target="/ppt/slides/slide6.xml" Id="Rfb9a5b438b834f10" /><Relationship Type="http://schemas.openxmlformats.org/officeDocument/2006/relationships/slide" Target="/ppt/slides/slide7.xml" Id="Rd799798b3e9f43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dfaa3720641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d8e3a669f472c" /><Relationship Type="http://schemas.openxmlformats.org/officeDocument/2006/relationships/theme" Target="/ppt/slideMasters/theme/theme1.xml" Id="R06bf9215327f4e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2d8e3a669f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e0a9155c1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927d5159445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5a162402b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27ec8321c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7f69009a146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3579b64bf41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1122fb06a4a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