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76bab42dd7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a7b98f401c4e06"/>
  </p:sldMasterIdLst>
  <p:sldIdLst>
    <p:sldId xmlns:r="http://schemas.openxmlformats.org/officeDocument/2006/relationships" id="256" r:id="Raf206a3c3e824c17"/>
    <p:sldId xmlns:r="http://schemas.openxmlformats.org/officeDocument/2006/relationships" id="257" r:id="Rbbef7bc6e8354327"/>
    <p:sldId xmlns:r="http://schemas.openxmlformats.org/officeDocument/2006/relationships" id="258" r:id="R74b4c65a2d7e4a97"/>
    <p:sldId xmlns:r="http://schemas.openxmlformats.org/officeDocument/2006/relationships" id="259" r:id="R63673e3682be4d8a"/>
    <p:sldId xmlns:r="http://schemas.openxmlformats.org/officeDocument/2006/relationships" id="260" r:id="Rca459b90177e4a53"/>
    <p:sldId xmlns:r="http://schemas.openxmlformats.org/officeDocument/2006/relationships" id="261" r:id="Rfa2b70c1a8f44d1f"/>
    <p:sldId xmlns:r="http://schemas.openxmlformats.org/officeDocument/2006/relationships" id="262" r:id="R86cbaac8b26e4e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7b98f401c4e06" /><Relationship Type="http://schemas.openxmlformats.org/officeDocument/2006/relationships/slide" Target="/ppt/slides/slide1.xml" Id="Raf206a3c3e824c17" /><Relationship Type="http://schemas.openxmlformats.org/officeDocument/2006/relationships/slide" Target="/ppt/slides/slide2.xml" Id="Rbbef7bc6e8354327" /><Relationship Type="http://schemas.openxmlformats.org/officeDocument/2006/relationships/slide" Target="/ppt/slides/slide3.xml" Id="R74b4c65a2d7e4a97" /><Relationship Type="http://schemas.openxmlformats.org/officeDocument/2006/relationships/slide" Target="/ppt/slides/slide4.xml" Id="R63673e3682be4d8a" /><Relationship Type="http://schemas.openxmlformats.org/officeDocument/2006/relationships/slide" Target="/ppt/slides/slide5.xml" Id="Rca459b90177e4a53" /><Relationship Type="http://schemas.openxmlformats.org/officeDocument/2006/relationships/slide" Target="/ppt/slides/slide6.xml" Id="Rfa2b70c1a8f44d1f" /><Relationship Type="http://schemas.openxmlformats.org/officeDocument/2006/relationships/slide" Target="/ppt/slides/slide7.xml" Id="R86cbaac8b26e4e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41c5ac9e14d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92905b8be4162" /><Relationship Type="http://schemas.openxmlformats.org/officeDocument/2006/relationships/theme" Target="/ppt/slideMasters/theme/theme1.xml" Id="Rdd6bb156c3b84e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92905b8be41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46f636061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98151555342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617f6ba49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3ce85b0da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67e4b51794d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a5bd1c76e41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51b10c0d34e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BYGG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3 843 207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717 015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PALSSON BOGI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Auberts vei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babyggas@gmail.com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915 538 932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BYGG AS</a:t>
            </a:r>
          </a:p>
        </p:txBody>
      </p:sp>
    </p:spTree>
  </p:cSld>
  <p:clrMapOvr>
    <a:masterClrMapping xmlns:a="http://schemas.openxmlformats.org/drawingml/2006/main"/>
  </p:clrMapOvr>
</p:sld>
</file>