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9433650bf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3c54435d94d5e"/>
  </p:sldMasterIdLst>
  <p:sldIdLst>
    <p:sldId xmlns:r="http://schemas.openxmlformats.org/officeDocument/2006/relationships" id="256" r:id="R416b1aebcd594270"/>
    <p:sldId xmlns:r="http://schemas.openxmlformats.org/officeDocument/2006/relationships" id="257" r:id="R04e0e1a61b4b4f78"/>
    <p:sldId xmlns:r="http://schemas.openxmlformats.org/officeDocument/2006/relationships" id="258" r:id="R112dd1be173a425c"/>
    <p:sldId xmlns:r="http://schemas.openxmlformats.org/officeDocument/2006/relationships" id="259" r:id="R907a9591b76642f9"/>
    <p:sldId xmlns:r="http://schemas.openxmlformats.org/officeDocument/2006/relationships" id="260" r:id="Rae7d0b3bce854e6c"/>
    <p:sldId xmlns:r="http://schemas.openxmlformats.org/officeDocument/2006/relationships" id="261" r:id="R739952c8227c4ca3"/>
    <p:sldId xmlns:r="http://schemas.openxmlformats.org/officeDocument/2006/relationships" id="262" r:id="R9ef3cb0da86b41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3c54435d94d5e" /><Relationship Type="http://schemas.openxmlformats.org/officeDocument/2006/relationships/slide" Target="/ppt/slides/slide1.xml" Id="R416b1aebcd594270" /><Relationship Type="http://schemas.openxmlformats.org/officeDocument/2006/relationships/slide" Target="/ppt/slides/slide2.xml" Id="R04e0e1a61b4b4f78" /><Relationship Type="http://schemas.openxmlformats.org/officeDocument/2006/relationships/slide" Target="/ppt/slides/slide3.xml" Id="R112dd1be173a425c" /><Relationship Type="http://schemas.openxmlformats.org/officeDocument/2006/relationships/slide" Target="/ppt/slides/slide4.xml" Id="R907a9591b76642f9" /><Relationship Type="http://schemas.openxmlformats.org/officeDocument/2006/relationships/slide" Target="/ppt/slides/slide5.xml" Id="Rae7d0b3bce854e6c" /><Relationship Type="http://schemas.openxmlformats.org/officeDocument/2006/relationships/slide" Target="/ppt/slides/slide6.xml" Id="R739952c8227c4ca3" /><Relationship Type="http://schemas.openxmlformats.org/officeDocument/2006/relationships/slide" Target="/ppt/slides/slide7.xml" Id="R9ef3cb0da86b41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c5cb9a70c4a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1f10f21f9400c" /><Relationship Type="http://schemas.openxmlformats.org/officeDocument/2006/relationships/theme" Target="/ppt/slideMasters/theme/theme1.xml" Id="R4bcc9ff03773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1f10f21f940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ee5c4791e43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ddd34d1f6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2fda1b3bb4c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3fdd798f1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60ca6affe45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eadd581af44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85b4982a7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 RYFYLKE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 RYFYLKE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11 065 109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JON LAMBRIGT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GERD CECILIE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JOFRID ALISE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MAGNE OLEIV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JORUNN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ingvil@ryfylke.net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