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24e156827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2a98455a64048"/>
  </p:sldMasterIdLst>
  <p:sldIdLst>
    <p:sldId xmlns:r="http://schemas.openxmlformats.org/officeDocument/2006/relationships" id="256" r:id="Rb5a26110227d4867"/>
    <p:sldId xmlns:r="http://schemas.openxmlformats.org/officeDocument/2006/relationships" id="257" r:id="Redbf6b18947c4f0e"/>
    <p:sldId xmlns:r="http://schemas.openxmlformats.org/officeDocument/2006/relationships" id="258" r:id="R7321221fc7f444b1"/>
    <p:sldId xmlns:r="http://schemas.openxmlformats.org/officeDocument/2006/relationships" id="259" r:id="Rcc6fa14f42584858"/>
    <p:sldId xmlns:r="http://schemas.openxmlformats.org/officeDocument/2006/relationships" id="260" r:id="Rd6193342549c4974"/>
    <p:sldId xmlns:r="http://schemas.openxmlformats.org/officeDocument/2006/relationships" id="261" r:id="R4c97d120685949ad"/>
    <p:sldId xmlns:r="http://schemas.openxmlformats.org/officeDocument/2006/relationships" id="262" r:id="Re309d8bf8af6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2a98455a64048" /><Relationship Type="http://schemas.openxmlformats.org/officeDocument/2006/relationships/slide" Target="/ppt/slides/slide1.xml" Id="Rb5a26110227d4867" /><Relationship Type="http://schemas.openxmlformats.org/officeDocument/2006/relationships/slide" Target="/ppt/slides/slide2.xml" Id="Redbf6b18947c4f0e" /><Relationship Type="http://schemas.openxmlformats.org/officeDocument/2006/relationships/slide" Target="/ppt/slides/slide3.xml" Id="R7321221fc7f444b1" /><Relationship Type="http://schemas.openxmlformats.org/officeDocument/2006/relationships/slide" Target="/ppt/slides/slide4.xml" Id="Rcc6fa14f42584858" /><Relationship Type="http://schemas.openxmlformats.org/officeDocument/2006/relationships/slide" Target="/ppt/slides/slide5.xml" Id="Rd6193342549c4974" /><Relationship Type="http://schemas.openxmlformats.org/officeDocument/2006/relationships/slide" Target="/ppt/slides/slide6.xml" Id="R4c97d120685949ad" /><Relationship Type="http://schemas.openxmlformats.org/officeDocument/2006/relationships/slide" Target="/ppt/slides/slide7.xml" Id="Re309d8bf8af6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fe92b6700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eb6dad1a448c" /><Relationship Type="http://schemas.openxmlformats.org/officeDocument/2006/relationships/theme" Target="/ppt/slideMasters/theme/theme1.xml" Id="R1c2ab9e75204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6eb6dad1a44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beb9260b8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ee7299714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1d574072f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017b633a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7a34e313b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c36bccad3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0bd8a3d5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