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81c1b9d90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041cd5a024dbf"/>
  </p:sldMasterIdLst>
  <p:sldIdLst>
    <p:sldId xmlns:r="http://schemas.openxmlformats.org/officeDocument/2006/relationships" id="256" r:id="R908b293c50a44f2b"/>
    <p:sldId xmlns:r="http://schemas.openxmlformats.org/officeDocument/2006/relationships" id="257" r:id="Reb95132b89024355"/>
    <p:sldId xmlns:r="http://schemas.openxmlformats.org/officeDocument/2006/relationships" id="258" r:id="R8819520916e948f3"/>
    <p:sldId xmlns:r="http://schemas.openxmlformats.org/officeDocument/2006/relationships" id="259" r:id="Rdd9c4dd7743a4591"/>
    <p:sldId xmlns:r="http://schemas.openxmlformats.org/officeDocument/2006/relationships" id="260" r:id="R813e5d945a6e4a53"/>
    <p:sldId xmlns:r="http://schemas.openxmlformats.org/officeDocument/2006/relationships" id="261" r:id="R186941017f1743c2"/>
    <p:sldId xmlns:r="http://schemas.openxmlformats.org/officeDocument/2006/relationships" id="262" r:id="R7a0375a8558c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041cd5a024dbf" /><Relationship Type="http://schemas.openxmlformats.org/officeDocument/2006/relationships/slide" Target="/ppt/slides/slide1.xml" Id="R908b293c50a44f2b" /><Relationship Type="http://schemas.openxmlformats.org/officeDocument/2006/relationships/slide" Target="/ppt/slides/slide2.xml" Id="Reb95132b89024355" /><Relationship Type="http://schemas.openxmlformats.org/officeDocument/2006/relationships/slide" Target="/ppt/slides/slide3.xml" Id="R8819520916e948f3" /><Relationship Type="http://schemas.openxmlformats.org/officeDocument/2006/relationships/slide" Target="/ppt/slides/slide4.xml" Id="Rdd9c4dd7743a4591" /><Relationship Type="http://schemas.openxmlformats.org/officeDocument/2006/relationships/slide" Target="/ppt/slides/slide5.xml" Id="R813e5d945a6e4a53" /><Relationship Type="http://schemas.openxmlformats.org/officeDocument/2006/relationships/slide" Target="/ppt/slides/slide6.xml" Id="R186941017f1743c2" /><Relationship Type="http://schemas.openxmlformats.org/officeDocument/2006/relationships/slide" Target="/ppt/slides/slide7.xml" Id="R7a0375a8558c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08af6e832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034f16b14aeb" /><Relationship Type="http://schemas.openxmlformats.org/officeDocument/2006/relationships/theme" Target="/ppt/slideMasters/theme/theme1.xml" Id="Rec16dcfcb1f8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c034f16b1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adf8e7142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a8c80198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64b65ade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f041c8be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7ba67b4d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4715969b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a39eed08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