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0d273c017b41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2762d674394867"/>
  </p:sldMasterIdLst>
  <p:sldIdLst>
    <p:sldId xmlns:r="http://schemas.openxmlformats.org/officeDocument/2006/relationships" id="256" r:id="R562ca78d63b34c9b"/>
    <p:sldId xmlns:r="http://schemas.openxmlformats.org/officeDocument/2006/relationships" id="257" r:id="R77d06122cbe140a0"/>
    <p:sldId xmlns:r="http://schemas.openxmlformats.org/officeDocument/2006/relationships" id="258" r:id="R0d16ed35f5b44be8"/>
    <p:sldId xmlns:r="http://schemas.openxmlformats.org/officeDocument/2006/relationships" id="259" r:id="Rd9dcec63a8bf4248"/>
    <p:sldId xmlns:r="http://schemas.openxmlformats.org/officeDocument/2006/relationships" id="260" r:id="R884bd1b471994291"/>
    <p:sldId xmlns:r="http://schemas.openxmlformats.org/officeDocument/2006/relationships" id="261" r:id="R1272332343094287"/>
    <p:sldId xmlns:r="http://schemas.openxmlformats.org/officeDocument/2006/relationships" id="262" r:id="R0ab006ef6e4f4a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2762d674394867" /><Relationship Type="http://schemas.openxmlformats.org/officeDocument/2006/relationships/slide" Target="/ppt/slides/slide1.xml" Id="R562ca78d63b34c9b" /><Relationship Type="http://schemas.openxmlformats.org/officeDocument/2006/relationships/slide" Target="/ppt/slides/slide2.xml" Id="R77d06122cbe140a0" /><Relationship Type="http://schemas.openxmlformats.org/officeDocument/2006/relationships/slide" Target="/ppt/slides/slide3.xml" Id="R0d16ed35f5b44be8" /><Relationship Type="http://schemas.openxmlformats.org/officeDocument/2006/relationships/slide" Target="/ppt/slides/slide4.xml" Id="Rd9dcec63a8bf4248" /><Relationship Type="http://schemas.openxmlformats.org/officeDocument/2006/relationships/slide" Target="/ppt/slides/slide5.xml" Id="R884bd1b471994291" /><Relationship Type="http://schemas.openxmlformats.org/officeDocument/2006/relationships/slide" Target="/ppt/slides/slide6.xml" Id="R1272332343094287" /><Relationship Type="http://schemas.openxmlformats.org/officeDocument/2006/relationships/slide" Target="/ppt/slides/slide7.xml" Id="R0ab006ef6e4f4a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d4ab9726db44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9dbc19c6bf44ab" /><Relationship Type="http://schemas.openxmlformats.org/officeDocument/2006/relationships/theme" Target="/ppt/slideMasters/theme/theme1.xml" Id="Rb246051e3b2c4a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9dbc19c6bf44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d2d4062aca4e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79077f4c5845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4fafbf03a54b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de40c0cfc040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9627f773c340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5d7ac1ed6948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9d430b15e047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VBBLIKK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VBBLIKK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23 987 118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−239 826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−246 499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3 355 830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7 307 561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HAREIDE HOLDING AS  –  41,7 %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VBBYGG AS  –  33,2 %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AAMÅS HOLDING AS  –  25,1 %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Brusdalsvegen 220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6011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915 528 260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