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7f43a1f4274e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7236437ec74c24"/>
  </p:sldMasterIdLst>
  <p:sldIdLst>
    <p:sldId xmlns:r="http://schemas.openxmlformats.org/officeDocument/2006/relationships" id="256" r:id="R253dba4c13e141b3"/>
    <p:sldId xmlns:r="http://schemas.openxmlformats.org/officeDocument/2006/relationships" id="257" r:id="R1958768e44294418"/>
    <p:sldId xmlns:r="http://schemas.openxmlformats.org/officeDocument/2006/relationships" id="258" r:id="R4c29d2a812534f09"/>
    <p:sldId xmlns:r="http://schemas.openxmlformats.org/officeDocument/2006/relationships" id="259" r:id="Rb086de7a0ca14086"/>
    <p:sldId xmlns:r="http://schemas.openxmlformats.org/officeDocument/2006/relationships" id="260" r:id="R130b0ed0abc14ea5"/>
    <p:sldId xmlns:r="http://schemas.openxmlformats.org/officeDocument/2006/relationships" id="261" r:id="Rb56fbba6c28f4a05"/>
    <p:sldId xmlns:r="http://schemas.openxmlformats.org/officeDocument/2006/relationships" id="262" r:id="R7fa18fe337804d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7236437ec74c24" /><Relationship Type="http://schemas.openxmlformats.org/officeDocument/2006/relationships/slide" Target="/ppt/slides/slide1.xml" Id="R253dba4c13e141b3" /><Relationship Type="http://schemas.openxmlformats.org/officeDocument/2006/relationships/slide" Target="/ppt/slides/slide2.xml" Id="R1958768e44294418" /><Relationship Type="http://schemas.openxmlformats.org/officeDocument/2006/relationships/slide" Target="/ppt/slides/slide3.xml" Id="R4c29d2a812534f09" /><Relationship Type="http://schemas.openxmlformats.org/officeDocument/2006/relationships/slide" Target="/ppt/slides/slide4.xml" Id="Rb086de7a0ca14086" /><Relationship Type="http://schemas.openxmlformats.org/officeDocument/2006/relationships/slide" Target="/ppt/slides/slide5.xml" Id="R130b0ed0abc14ea5" /><Relationship Type="http://schemas.openxmlformats.org/officeDocument/2006/relationships/slide" Target="/ppt/slides/slide6.xml" Id="Rb56fbba6c28f4a05" /><Relationship Type="http://schemas.openxmlformats.org/officeDocument/2006/relationships/slide" Target="/ppt/slides/slide7.xml" Id="R7fa18fe337804d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00c553083c43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2007fb302416a" /><Relationship Type="http://schemas.openxmlformats.org/officeDocument/2006/relationships/theme" Target="/ppt/slideMasters/theme/theme1.xml" Id="R7b5cb5daf4564b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f2007fb30241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494d8f98145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0a67454b245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6c6daec264a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150618f8f4e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d70c7f7904b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da009006d4d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0a076117546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KLEINS SIXPENCE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KLEINS SIXPENCE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KLEINS SIXPENCE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KLEINS SIXPENCE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KLEINS SIXPENCE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KLEINS SIXPENCE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−303 198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1 635 979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7 225 025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21 449 368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KLEINS SIXPENCE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MIRIAM KLEIN MINERVINI  –  44,7 %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 HOLDING AS  –  30,7 %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JOE KLEIN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DAVID KLEIN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KLEINS SIXPENCE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915 525 210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KLEINS SIXPENCE AS</a:t>
            </a:r>
          </a:p>
        </p:txBody>
      </p:sp>
    </p:spTree>
  </p:cSld>
  <p:clrMapOvr>
    <a:masterClrMapping xmlns:a="http://schemas.openxmlformats.org/drawingml/2006/main"/>
  </p:clrMapOvr>
</p:sld>
</file>