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63016f0e59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8b0a203d6409c"/>
  </p:sldMasterIdLst>
  <p:sldIdLst>
    <p:sldId xmlns:r="http://schemas.openxmlformats.org/officeDocument/2006/relationships" id="256" r:id="R5be9817a64214dcb"/>
    <p:sldId xmlns:r="http://schemas.openxmlformats.org/officeDocument/2006/relationships" id="257" r:id="R3bba2c405180422d"/>
    <p:sldId xmlns:r="http://schemas.openxmlformats.org/officeDocument/2006/relationships" id="258" r:id="R48f0666b4a0b4c32"/>
    <p:sldId xmlns:r="http://schemas.openxmlformats.org/officeDocument/2006/relationships" id="259" r:id="Rf88529f07b6d4c21"/>
    <p:sldId xmlns:r="http://schemas.openxmlformats.org/officeDocument/2006/relationships" id="260" r:id="R3ed4e4753314492c"/>
    <p:sldId xmlns:r="http://schemas.openxmlformats.org/officeDocument/2006/relationships" id="261" r:id="R504f65e378a040b1"/>
    <p:sldId xmlns:r="http://schemas.openxmlformats.org/officeDocument/2006/relationships" id="262" r:id="R6b9aa5df82dc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8b0a203d6409c" /><Relationship Type="http://schemas.openxmlformats.org/officeDocument/2006/relationships/slide" Target="/ppt/slides/slide1.xml" Id="R5be9817a64214dcb" /><Relationship Type="http://schemas.openxmlformats.org/officeDocument/2006/relationships/slide" Target="/ppt/slides/slide2.xml" Id="R3bba2c405180422d" /><Relationship Type="http://schemas.openxmlformats.org/officeDocument/2006/relationships/slide" Target="/ppt/slides/slide3.xml" Id="R48f0666b4a0b4c32" /><Relationship Type="http://schemas.openxmlformats.org/officeDocument/2006/relationships/slide" Target="/ppt/slides/slide4.xml" Id="Rf88529f07b6d4c21" /><Relationship Type="http://schemas.openxmlformats.org/officeDocument/2006/relationships/slide" Target="/ppt/slides/slide5.xml" Id="R3ed4e4753314492c" /><Relationship Type="http://schemas.openxmlformats.org/officeDocument/2006/relationships/slide" Target="/ppt/slides/slide6.xml" Id="R504f65e378a040b1" /><Relationship Type="http://schemas.openxmlformats.org/officeDocument/2006/relationships/slide" Target="/ppt/slides/slide7.xml" Id="R6b9aa5df82dc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2a18c1d2f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3ef3b177b4f3b" /><Relationship Type="http://schemas.openxmlformats.org/officeDocument/2006/relationships/theme" Target="/ppt/slideMasters/theme/theme1.xml" Id="R0f39e0a4fa55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3ef3b177b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aa77e6444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5951d949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52762ceb8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507957e32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9771807df40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1a73cdb6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e807ebe7142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