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0e664586a545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4d994ce4434f7f"/>
  </p:sldMasterIdLst>
  <p:sldIdLst>
    <p:sldId xmlns:r="http://schemas.openxmlformats.org/officeDocument/2006/relationships" id="256" r:id="Rf0a0fa54036e41e0"/>
    <p:sldId xmlns:r="http://schemas.openxmlformats.org/officeDocument/2006/relationships" id="257" r:id="R19e313657dd0490a"/>
    <p:sldId xmlns:r="http://schemas.openxmlformats.org/officeDocument/2006/relationships" id="258" r:id="Rb14497640ad443da"/>
    <p:sldId xmlns:r="http://schemas.openxmlformats.org/officeDocument/2006/relationships" id="259" r:id="R34e12ec422f945e2"/>
    <p:sldId xmlns:r="http://schemas.openxmlformats.org/officeDocument/2006/relationships" id="260" r:id="R8f552c835c1a4b35"/>
    <p:sldId xmlns:r="http://schemas.openxmlformats.org/officeDocument/2006/relationships" id="261" r:id="R0bd500bd84fa4a08"/>
    <p:sldId xmlns:r="http://schemas.openxmlformats.org/officeDocument/2006/relationships" id="262" r:id="R8ac3ca1528764f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4d994ce4434f7f" /><Relationship Type="http://schemas.openxmlformats.org/officeDocument/2006/relationships/slide" Target="/ppt/slides/slide1.xml" Id="Rf0a0fa54036e41e0" /><Relationship Type="http://schemas.openxmlformats.org/officeDocument/2006/relationships/slide" Target="/ppt/slides/slide2.xml" Id="R19e313657dd0490a" /><Relationship Type="http://schemas.openxmlformats.org/officeDocument/2006/relationships/slide" Target="/ppt/slides/slide3.xml" Id="Rb14497640ad443da" /><Relationship Type="http://schemas.openxmlformats.org/officeDocument/2006/relationships/slide" Target="/ppt/slides/slide4.xml" Id="R34e12ec422f945e2" /><Relationship Type="http://schemas.openxmlformats.org/officeDocument/2006/relationships/slide" Target="/ppt/slides/slide5.xml" Id="R8f552c835c1a4b35" /><Relationship Type="http://schemas.openxmlformats.org/officeDocument/2006/relationships/slide" Target="/ppt/slides/slide6.xml" Id="R0bd500bd84fa4a08" /><Relationship Type="http://schemas.openxmlformats.org/officeDocument/2006/relationships/slide" Target="/ppt/slides/slide7.xml" Id="R8ac3ca1528764f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5fd7ed4caa4a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486ce4f384ecd" /><Relationship Type="http://schemas.openxmlformats.org/officeDocument/2006/relationships/theme" Target="/ppt/slideMasters/theme/theme1.xml" Id="Rde4d9a1e32704f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3486ce4f384e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17b7b7b0c4c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952c61ac44d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27b0572f04c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cbd9aa61c49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f70ca25f142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f7cb7b4d24e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81324ba024c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496 275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2 318 121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33 995 060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NETELAND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915 524 648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