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1434c73904b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32e799e806499e"/>
  </p:sldMasterIdLst>
  <p:sldIdLst>
    <p:sldId xmlns:r="http://schemas.openxmlformats.org/officeDocument/2006/relationships" id="256" r:id="Rb670226ff6694148"/>
    <p:sldId xmlns:r="http://schemas.openxmlformats.org/officeDocument/2006/relationships" id="257" r:id="R749882fc1764491d"/>
    <p:sldId xmlns:r="http://schemas.openxmlformats.org/officeDocument/2006/relationships" id="258" r:id="Re0018f1c540d43d0"/>
    <p:sldId xmlns:r="http://schemas.openxmlformats.org/officeDocument/2006/relationships" id="259" r:id="Rd96a38958a49476d"/>
    <p:sldId xmlns:r="http://schemas.openxmlformats.org/officeDocument/2006/relationships" id="260" r:id="R2dc76ec5f6094ac0"/>
    <p:sldId xmlns:r="http://schemas.openxmlformats.org/officeDocument/2006/relationships" id="261" r:id="R068a30da7ae04399"/>
    <p:sldId xmlns:r="http://schemas.openxmlformats.org/officeDocument/2006/relationships" id="262" r:id="R749c37497c12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2e799e806499e" /><Relationship Type="http://schemas.openxmlformats.org/officeDocument/2006/relationships/slide" Target="/ppt/slides/slide1.xml" Id="Rb670226ff6694148" /><Relationship Type="http://schemas.openxmlformats.org/officeDocument/2006/relationships/slide" Target="/ppt/slides/slide2.xml" Id="R749882fc1764491d" /><Relationship Type="http://schemas.openxmlformats.org/officeDocument/2006/relationships/slide" Target="/ppt/slides/slide3.xml" Id="Re0018f1c540d43d0" /><Relationship Type="http://schemas.openxmlformats.org/officeDocument/2006/relationships/slide" Target="/ppt/slides/slide4.xml" Id="Rd96a38958a49476d" /><Relationship Type="http://schemas.openxmlformats.org/officeDocument/2006/relationships/slide" Target="/ppt/slides/slide5.xml" Id="R2dc76ec5f6094ac0" /><Relationship Type="http://schemas.openxmlformats.org/officeDocument/2006/relationships/slide" Target="/ppt/slides/slide6.xml" Id="R068a30da7ae04399" /><Relationship Type="http://schemas.openxmlformats.org/officeDocument/2006/relationships/slide" Target="/ppt/slides/slide7.xml" Id="R749c37497c12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2e61d2b36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3e8db285a4e80" /><Relationship Type="http://schemas.openxmlformats.org/officeDocument/2006/relationships/theme" Target="/ppt/slideMasters/theme/theme1.xml" Id="R8d9d99beeda9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3e8db285a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d30e27c1e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3d5f71c56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0a034ae8048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c670b6fd9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0981946cb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e2bdfdfcb45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56534c6cd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