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a25eaa719e45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3c0e0220c4196"/>
  </p:sldMasterIdLst>
  <p:sldIdLst>
    <p:sldId xmlns:r="http://schemas.openxmlformats.org/officeDocument/2006/relationships" id="256" r:id="R5bfd0709166b4808"/>
    <p:sldId xmlns:r="http://schemas.openxmlformats.org/officeDocument/2006/relationships" id="257" r:id="R78a6e31832e14e6b"/>
    <p:sldId xmlns:r="http://schemas.openxmlformats.org/officeDocument/2006/relationships" id="258" r:id="R79b0ffc11ebb4b1e"/>
    <p:sldId xmlns:r="http://schemas.openxmlformats.org/officeDocument/2006/relationships" id="259" r:id="R5fd3d10ede354cff"/>
    <p:sldId xmlns:r="http://schemas.openxmlformats.org/officeDocument/2006/relationships" id="260" r:id="Rac55d1926bcf439e"/>
    <p:sldId xmlns:r="http://schemas.openxmlformats.org/officeDocument/2006/relationships" id="261" r:id="R3b6de9f2956a4033"/>
    <p:sldId xmlns:r="http://schemas.openxmlformats.org/officeDocument/2006/relationships" id="262" r:id="Rb3f493a369aa43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3c0e0220c4196" /><Relationship Type="http://schemas.openxmlformats.org/officeDocument/2006/relationships/slide" Target="/ppt/slides/slide1.xml" Id="R5bfd0709166b4808" /><Relationship Type="http://schemas.openxmlformats.org/officeDocument/2006/relationships/slide" Target="/ppt/slides/slide2.xml" Id="R78a6e31832e14e6b" /><Relationship Type="http://schemas.openxmlformats.org/officeDocument/2006/relationships/slide" Target="/ppt/slides/slide3.xml" Id="R79b0ffc11ebb4b1e" /><Relationship Type="http://schemas.openxmlformats.org/officeDocument/2006/relationships/slide" Target="/ppt/slides/slide4.xml" Id="R5fd3d10ede354cff" /><Relationship Type="http://schemas.openxmlformats.org/officeDocument/2006/relationships/slide" Target="/ppt/slides/slide5.xml" Id="Rac55d1926bcf439e" /><Relationship Type="http://schemas.openxmlformats.org/officeDocument/2006/relationships/slide" Target="/ppt/slides/slide6.xml" Id="R3b6de9f2956a4033" /><Relationship Type="http://schemas.openxmlformats.org/officeDocument/2006/relationships/slide" Target="/ppt/slides/slide7.xml" Id="Rb3f493a369aa43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b2f4c272045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f2738ef8342d6" /><Relationship Type="http://schemas.openxmlformats.org/officeDocument/2006/relationships/theme" Target="/ppt/slideMasters/theme/theme1.xml" Id="R755152bf8920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2f2738ef8342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792d3da2841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ac3a5092e4c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8c91272fa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4e096c97844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d490c5a834d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f1e3bf7db4b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0094572d143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 INVEST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2 539 218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11 489 171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11 491 480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 ØSTBY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Halstoppen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915 523 013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TROST INVEST AS</a:t>
            </a:r>
          </a:p>
        </p:txBody>
      </p:sp>
    </p:spTree>
  </p:cSld>
  <p:clrMapOvr>
    <a:masterClrMapping xmlns:a="http://schemas.openxmlformats.org/drawingml/2006/main"/>
  </p:clrMapOvr>
</p:sld>
</file>