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8c926f130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93a2fbf6874708"/>
  </p:sldMasterIdLst>
  <p:sldIdLst>
    <p:sldId xmlns:r="http://schemas.openxmlformats.org/officeDocument/2006/relationships" id="256" r:id="Reb8103bfc29d4646"/>
    <p:sldId xmlns:r="http://schemas.openxmlformats.org/officeDocument/2006/relationships" id="257" r:id="R1c6a0ec1ec8948d8"/>
    <p:sldId xmlns:r="http://schemas.openxmlformats.org/officeDocument/2006/relationships" id="258" r:id="Rf34875193c00401d"/>
    <p:sldId xmlns:r="http://schemas.openxmlformats.org/officeDocument/2006/relationships" id="259" r:id="R7e7bf4e764054b66"/>
    <p:sldId xmlns:r="http://schemas.openxmlformats.org/officeDocument/2006/relationships" id="260" r:id="Rc0330f520b1845c6"/>
    <p:sldId xmlns:r="http://schemas.openxmlformats.org/officeDocument/2006/relationships" id="261" r:id="R8f2fd214620b4e0b"/>
    <p:sldId xmlns:r="http://schemas.openxmlformats.org/officeDocument/2006/relationships" id="262" r:id="Rbaefcab19bd1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3a2fbf6874708" /><Relationship Type="http://schemas.openxmlformats.org/officeDocument/2006/relationships/slide" Target="/ppt/slides/slide1.xml" Id="Reb8103bfc29d4646" /><Relationship Type="http://schemas.openxmlformats.org/officeDocument/2006/relationships/slide" Target="/ppt/slides/slide2.xml" Id="R1c6a0ec1ec8948d8" /><Relationship Type="http://schemas.openxmlformats.org/officeDocument/2006/relationships/slide" Target="/ppt/slides/slide3.xml" Id="Rf34875193c00401d" /><Relationship Type="http://schemas.openxmlformats.org/officeDocument/2006/relationships/slide" Target="/ppt/slides/slide4.xml" Id="R7e7bf4e764054b66" /><Relationship Type="http://schemas.openxmlformats.org/officeDocument/2006/relationships/slide" Target="/ppt/slides/slide5.xml" Id="Rc0330f520b1845c6" /><Relationship Type="http://schemas.openxmlformats.org/officeDocument/2006/relationships/slide" Target="/ppt/slides/slide6.xml" Id="R8f2fd214620b4e0b" /><Relationship Type="http://schemas.openxmlformats.org/officeDocument/2006/relationships/slide" Target="/ppt/slides/slide7.xml" Id="Rbaefcab19bd1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6de6fcd384e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183123efc4032" /><Relationship Type="http://schemas.openxmlformats.org/officeDocument/2006/relationships/theme" Target="/ppt/slideMasters/theme/theme1.xml" Id="R7155f9e3d14046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183123efc40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043d5191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0101e2bb2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f94f11838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c19ab1942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e8ac5617f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3d0f8e51540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be852c9ff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