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6f579ec82d46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99ff1a56084de8"/>
  </p:sldMasterIdLst>
  <p:sldIdLst>
    <p:sldId xmlns:r="http://schemas.openxmlformats.org/officeDocument/2006/relationships" id="256" r:id="R8f4bd9bf9f6c46bf"/>
    <p:sldId xmlns:r="http://schemas.openxmlformats.org/officeDocument/2006/relationships" id="257" r:id="Re54b50130afd485e"/>
    <p:sldId xmlns:r="http://schemas.openxmlformats.org/officeDocument/2006/relationships" id="258" r:id="R13d237bc41954dde"/>
    <p:sldId xmlns:r="http://schemas.openxmlformats.org/officeDocument/2006/relationships" id="259" r:id="R35687ca2a3fd49e6"/>
    <p:sldId xmlns:r="http://schemas.openxmlformats.org/officeDocument/2006/relationships" id="260" r:id="R4e9b81a41f3d4f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99ff1a56084de8" /><Relationship Type="http://schemas.openxmlformats.org/officeDocument/2006/relationships/slide" Target="/ppt/slides/slide1.xml" Id="R8f4bd9bf9f6c46bf" /><Relationship Type="http://schemas.openxmlformats.org/officeDocument/2006/relationships/slide" Target="/ppt/slides/slide2.xml" Id="Re54b50130afd485e" /><Relationship Type="http://schemas.openxmlformats.org/officeDocument/2006/relationships/slide" Target="/ppt/slides/slide3.xml" Id="R13d237bc41954dde" /><Relationship Type="http://schemas.openxmlformats.org/officeDocument/2006/relationships/slide" Target="/ppt/slides/slide4.xml" Id="R35687ca2a3fd49e6" /><Relationship Type="http://schemas.openxmlformats.org/officeDocument/2006/relationships/slide" Target="/ppt/slides/slide5.xml" Id="R4e9b81a41f3d4f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e3c2df2cc45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bd1bf1c724c64" /><Relationship Type="http://schemas.openxmlformats.org/officeDocument/2006/relationships/theme" Target="/ppt/slideMasters/theme/theme1.xml" Id="R910d358800654d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ebd1bf1c724c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96e9a013546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73fc3cb9a48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dbd1e32f34e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53465bad14d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0813439e34f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HOMSTVEDT MASKIN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HOMSTVEDT MASKIN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Homstvedtveien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1852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okhomstvedt@gmail.com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915 518 850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