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bd0e9ec48444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bdf060c6a44d9a"/>
  </p:sldMasterIdLst>
  <p:sldIdLst>
    <p:sldId xmlns:r="http://schemas.openxmlformats.org/officeDocument/2006/relationships" id="256" r:id="R4b694feca99d4614"/>
    <p:sldId xmlns:r="http://schemas.openxmlformats.org/officeDocument/2006/relationships" id="257" r:id="R86a58560d3da4658"/>
    <p:sldId xmlns:r="http://schemas.openxmlformats.org/officeDocument/2006/relationships" id="258" r:id="R2885b9f9dee84a0c"/>
    <p:sldId xmlns:r="http://schemas.openxmlformats.org/officeDocument/2006/relationships" id="259" r:id="R83a2beac34c54e27"/>
    <p:sldId xmlns:r="http://schemas.openxmlformats.org/officeDocument/2006/relationships" id="260" r:id="R0b1a33919a0f4f7d"/>
    <p:sldId xmlns:r="http://schemas.openxmlformats.org/officeDocument/2006/relationships" id="261" r:id="Re8848b7c97c74f26"/>
    <p:sldId xmlns:r="http://schemas.openxmlformats.org/officeDocument/2006/relationships" id="262" r:id="R077829526e7249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bdf060c6a44d9a" /><Relationship Type="http://schemas.openxmlformats.org/officeDocument/2006/relationships/slide" Target="/ppt/slides/slide1.xml" Id="R4b694feca99d4614" /><Relationship Type="http://schemas.openxmlformats.org/officeDocument/2006/relationships/slide" Target="/ppt/slides/slide2.xml" Id="R86a58560d3da4658" /><Relationship Type="http://schemas.openxmlformats.org/officeDocument/2006/relationships/slide" Target="/ppt/slides/slide3.xml" Id="R2885b9f9dee84a0c" /><Relationship Type="http://schemas.openxmlformats.org/officeDocument/2006/relationships/slide" Target="/ppt/slides/slide4.xml" Id="R83a2beac34c54e27" /><Relationship Type="http://schemas.openxmlformats.org/officeDocument/2006/relationships/slide" Target="/ppt/slides/slide5.xml" Id="R0b1a33919a0f4f7d" /><Relationship Type="http://schemas.openxmlformats.org/officeDocument/2006/relationships/slide" Target="/ppt/slides/slide6.xml" Id="Re8848b7c97c74f26" /><Relationship Type="http://schemas.openxmlformats.org/officeDocument/2006/relationships/slide" Target="/ppt/slides/slide7.xml" Id="R077829526e7249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6dc29eb1045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dde00bbb24d56" /><Relationship Type="http://schemas.openxmlformats.org/officeDocument/2006/relationships/theme" Target="/ppt/slideMasters/theme/theme1.xml" Id="R473a5e762bd240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cdde00bbb24d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edb0c9dcb4f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1f217005f4d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e39cc2b2e4f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a72fcdc054c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f23a8b39847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1010195624a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f5a09d8a245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