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e654813de447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8b48b931d3449a"/>
  </p:sldMasterIdLst>
  <p:sldIdLst>
    <p:sldId xmlns:r="http://schemas.openxmlformats.org/officeDocument/2006/relationships" id="256" r:id="R0a8f73031c30430f"/>
    <p:sldId xmlns:r="http://schemas.openxmlformats.org/officeDocument/2006/relationships" id="257" r:id="Rd0af42ce5c3242a7"/>
    <p:sldId xmlns:r="http://schemas.openxmlformats.org/officeDocument/2006/relationships" id="258" r:id="R8ccf34e2ac1d4398"/>
    <p:sldId xmlns:r="http://schemas.openxmlformats.org/officeDocument/2006/relationships" id="259" r:id="Rb4ca954a47c94adf"/>
    <p:sldId xmlns:r="http://schemas.openxmlformats.org/officeDocument/2006/relationships" id="260" r:id="Rcf8f0e5bfa31420f"/>
    <p:sldId xmlns:r="http://schemas.openxmlformats.org/officeDocument/2006/relationships" id="261" r:id="R1ff6ab24375d4fe8"/>
    <p:sldId xmlns:r="http://schemas.openxmlformats.org/officeDocument/2006/relationships" id="262" r:id="R086108025ea041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8b48b931d3449a" /><Relationship Type="http://schemas.openxmlformats.org/officeDocument/2006/relationships/slide" Target="/ppt/slides/slide1.xml" Id="R0a8f73031c30430f" /><Relationship Type="http://schemas.openxmlformats.org/officeDocument/2006/relationships/slide" Target="/ppt/slides/slide2.xml" Id="Rd0af42ce5c3242a7" /><Relationship Type="http://schemas.openxmlformats.org/officeDocument/2006/relationships/slide" Target="/ppt/slides/slide3.xml" Id="R8ccf34e2ac1d4398" /><Relationship Type="http://schemas.openxmlformats.org/officeDocument/2006/relationships/slide" Target="/ppt/slides/slide4.xml" Id="Rb4ca954a47c94adf" /><Relationship Type="http://schemas.openxmlformats.org/officeDocument/2006/relationships/slide" Target="/ppt/slides/slide5.xml" Id="Rcf8f0e5bfa31420f" /><Relationship Type="http://schemas.openxmlformats.org/officeDocument/2006/relationships/slide" Target="/ppt/slides/slide6.xml" Id="R1ff6ab24375d4fe8" /><Relationship Type="http://schemas.openxmlformats.org/officeDocument/2006/relationships/slide" Target="/ppt/slides/slide7.xml" Id="R086108025ea041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c3048cc2bf49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1d3162ddfc4132" /><Relationship Type="http://schemas.openxmlformats.org/officeDocument/2006/relationships/theme" Target="/ppt/slideMasters/theme/theme1.xml" Id="R22f59e32b46149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1d3162ddfc41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fbc022fa3c4d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f96320c03f42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82bb5580e44f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03be5216c84d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5b9cdec454c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671827d534c0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fc87d52ff549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VIGELAND BIL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VIGELAND BIL INVEST AS ble etablert [år] og holder til i Lindesnes.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2 500 113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2 539 052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SERIGSTAD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SVEINALL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Hestehaven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4520 Lindesnes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915 514 901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VIGELAND BIL INVEST AS</a:t>
            </a:r>
          </a:p>
        </p:txBody>
      </p:sp>
    </p:spTree>
  </p:cSld>
  <p:clrMapOvr>
    <a:masterClrMapping xmlns:a="http://schemas.openxmlformats.org/drawingml/2006/main"/>
  </p:clrMapOvr>
</p:sld>
</file>