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54d66a1ce48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c8ef909144f26"/>
  </p:sldMasterIdLst>
  <p:sldIdLst>
    <p:sldId xmlns:r="http://schemas.openxmlformats.org/officeDocument/2006/relationships" id="256" r:id="R4602044b03474108"/>
    <p:sldId xmlns:r="http://schemas.openxmlformats.org/officeDocument/2006/relationships" id="257" r:id="R96344401f6564b35"/>
    <p:sldId xmlns:r="http://schemas.openxmlformats.org/officeDocument/2006/relationships" id="258" r:id="Rbc8555b913c24d99"/>
    <p:sldId xmlns:r="http://schemas.openxmlformats.org/officeDocument/2006/relationships" id="259" r:id="R87edc494c8604dc6"/>
    <p:sldId xmlns:r="http://schemas.openxmlformats.org/officeDocument/2006/relationships" id="260" r:id="R3811665674c34f2f"/>
    <p:sldId xmlns:r="http://schemas.openxmlformats.org/officeDocument/2006/relationships" id="261" r:id="R161e7fdc80e94669"/>
    <p:sldId xmlns:r="http://schemas.openxmlformats.org/officeDocument/2006/relationships" id="262" r:id="R78a843e4197843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c8ef909144f26" /><Relationship Type="http://schemas.openxmlformats.org/officeDocument/2006/relationships/slide" Target="/ppt/slides/slide1.xml" Id="R4602044b03474108" /><Relationship Type="http://schemas.openxmlformats.org/officeDocument/2006/relationships/slide" Target="/ppt/slides/slide2.xml" Id="R96344401f6564b35" /><Relationship Type="http://schemas.openxmlformats.org/officeDocument/2006/relationships/slide" Target="/ppt/slides/slide3.xml" Id="Rbc8555b913c24d99" /><Relationship Type="http://schemas.openxmlformats.org/officeDocument/2006/relationships/slide" Target="/ppt/slides/slide4.xml" Id="R87edc494c8604dc6" /><Relationship Type="http://schemas.openxmlformats.org/officeDocument/2006/relationships/slide" Target="/ppt/slides/slide5.xml" Id="R3811665674c34f2f" /><Relationship Type="http://schemas.openxmlformats.org/officeDocument/2006/relationships/slide" Target="/ppt/slides/slide6.xml" Id="R161e7fdc80e94669" /><Relationship Type="http://schemas.openxmlformats.org/officeDocument/2006/relationships/slide" Target="/ppt/slides/slide7.xml" Id="R78a843e4197843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c016530dd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05422663f4d6e" /><Relationship Type="http://schemas.openxmlformats.org/officeDocument/2006/relationships/theme" Target="/ppt/slideMasters/theme/theme1.xml" Id="R04b87d9277ff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05422663f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ed03454e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033b1a193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3a32800d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45e7e5c56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62474e18242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c2ea73200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34052129a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