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3977445e949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d96a52e89492b"/>
  </p:sldMasterIdLst>
  <p:sldIdLst>
    <p:sldId xmlns:r="http://schemas.openxmlformats.org/officeDocument/2006/relationships" id="256" r:id="Rdd54fc28143c4510"/>
    <p:sldId xmlns:r="http://schemas.openxmlformats.org/officeDocument/2006/relationships" id="257" r:id="R2d5932efd2bc4d64"/>
    <p:sldId xmlns:r="http://schemas.openxmlformats.org/officeDocument/2006/relationships" id="258" r:id="Rfe61bc37ed124279"/>
    <p:sldId xmlns:r="http://schemas.openxmlformats.org/officeDocument/2006/relationships" id="259" r:id="R79a8b283767c4912"/>
    <p:sldId xmlns:r="http://schemas.openxmlformats.org/officeDocument/2006/relationships" id="260" r:id="R643f120e5ee44286"/>
    <p:sldId xmlns:r="http://schemas.openxmlformats.org/officeDocument/2006/relationships" id="261" r:id="Rd3327539ff0c4c24"/>
    <p:sldId xmlns:r="http://schemas.openxmlformats.org/officeDocument/2006/relationships" id="262" r:id="Ra6da65272e64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d96a52e89492b" /><Relationship Type="http://schemas.openxmlformats.org/officeDocument/2006/relationships/slide" Target="/ppt/slides/slide1.xml" Id="Rdd54fc28143c4510" /><Relationship Type="http://schemas.openxmlformats.org/officeDocument/2006/relationships/slide" Target="/ppt/slides/slide2.xml" Id="R2d5932efd2bc4d64" /><Relationship Type="http://schemas.openxmlformats.org/officeDocument/2006/relationships/slide" Target="/ppt/slides/slide3.xml" Id="Rfe61bc37ed124279" /><Relationship Type="http://schemas.openxmlformats.org/officeDocument/2006/relationships/slide" Target="/ppt/slides/slide4.xml" Id="R79a8b283767c4912" /><Relationship Type="http://schemas.openxmlformats.org/officeDocument/2006/relationships/slide" Target="/ppt/slides/slide5.xml" Id="R643f120e5ee44286" /><Relationship Type="http://schemas.openxmlformats.org/officeDocument/2006/relationships/slide" Target="/ppt/slides/slide6.xml" Id="Rd3327539ff0c4c24" /><Relationship Type="http://schemas.openxmlformats.org/officeDocument/2006/relationships/slide" Target="/ppt/slides/slide7.xml" Id="Ra6da65272e64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e7f92761f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bfe8ae334123" /><Relationship Type="http://schemas.openxmlformats.org/officeDocument/2006/relationships/theme" Target="/ppt/slideMasters/theme/theme1.xml" Id="Rb1c9e2dfe32649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0bfe8ae3341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2f48b3155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5c38d410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f9d161b140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17e6c6e2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59a0bc1541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24ef1597a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ea491f063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