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f1a8a88f1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d23b3c0d445a3"/>
  </p:sldMasterIdLst>
  <p:sldIdLst>
    <p:sldId xmlns:r="http://schemas.openxmlformats.org/officeDocument/2006/relationships" id="256" r:id="Rae86274563d1487e"/>
    <p:sldId xmlns:r="http://schemas.openxmlformats.org/officeDocument/2006/relationships" id="257" r:id="Rf29e82a7ed6d43ec"/>
    <p:sldId xmlns:r="http://schemas.openxmlformats.org/officeDocument/2006/relationships" id="258" r:id="R50bfb6551bbb4588"/>
    <p:sldId xmlns:r="http://schemas.openxmlformats.org/officeDocument/2006/relationships" id="259" r:id="R59506b0a10b146b7"/>
    <p:sldId xmlns:r="http://schemas.openxmlformats.org/officeDocument/2006/relationships" id="260" r:id="R08f256cdd45048c0"/>
    <p:sldId xmlns:r="http://schemas.openxmlformats.org/officeDocument/2006/relationships" id="261" r:id="R530344cd781a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d23b3c0d445a3" /><Relationship Type="http://schemas.openxmlformats.org/officeDocument/2006/relationships/slide" Target="/ppt/slides/slide1.xml" Id="Rae86274563d1487e" /><Relationship Type="http://schemas.openxmlformats.org/officeDocument/2006/relationships/slide" Target="/ppt/slides/slide2.xml" Id="Rf29e82a7ed6d43ec" /><Relationship Type="http://schemas.openxmlformats.org/officeDocument/2006/relationships/slide" Target="/ppt/slides/slide3.xml" Id="R50bfb6551bbb4588" /><Relationship Type="http://schemas.openxmlformats.org/officeDocument/2006/relationships/slide" Target="/ppt/slides/slide4.xml" Id="R59506b0a10b146b7" /><Relationship Type="http://schemas.openxmlformats.org/officeDocument/2006/relationships/slide" Target="/ppt/slides/slide5.xml" Id="R08f256cdd45048c0" /><Relationship Type="http://schemas.openxmlformats.org/officeDocument/2006/relationships/slide" Target="/ppt/slides/slide6.xml" Id="R530344cd781a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a780c087f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65087702d4633" /><Relationship Type="http://schemas.openxmlformats.org/officeDocument/2006/relationships/theme" Target="/ppt/slideMasters/theme/theme1.xml" Id="R18a654064c99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65087702d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af5bea891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d3d95cf91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b0216cc3b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a5b0c9470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dc44a244a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b1920e021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LUKAS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LUKAS 12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2 235 167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Brennhaugvegen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