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d43042a8f747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6c004458c947c8"/>
  </p:sldMasterIdLst>
  <p:sldIdLst>
    <p:sldId xmlns:r="http://schemas.openxmlformats.org/officeDocument/2006/relationships" id="256" r:id="Rb16bfdf837794b9e"/>
    <p:sldId xmlns:r="http://schemas.openxmlformats.org/officeDocument/2006/relationships" id="257" r:id="R972f88f26a5e4310"/>
    <p:sldId xmlns:r="http://schemas.openxmlformats.org/officeDocument/2006/relationships" id="258" r:id="Rcb60cd595ff04cb9"/>
    <p:sldId xmlns:r="http://schemas.openxmlformats.org/officeDocument/2006/relationships" id="259" r:id="Recddc8ec217f4715"/>
    <p:sldId xmlns:r="http://schemas.openxmlformats.org/officeDocument/2006/relationships" id="260" r:id="R9baffd78ae294581"/>
    <p:sldId xmlns:r="http://schemas.openxmlformats.org/officeDocument/2006/relationships" id="261" r:id="R0af3cd67167c4dcd"/>
    <p:sldId xmlns:r="http://schemas.openxmlformats.org/officeDocument/2006/relationships" id="262" r:id="R768c22098bae44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6c004458c947c8" /><Relationship Type="http://schemas.openxmlformats.org/officeDocument/2006/relationships/slide" Target="/ppt/slides/slide1.xml" Id="Rb16bfdf837794b9e" /><Relationship Type="http://schemas.openxmlformats.org/officeDocument/2006/relationships/slide" Target="/ppt/slides/slide2.xml" Id="R972f88f26a5e4310" /><Relationship Type="http://schemas.openxmlformats.org/officeDocument/2006/relationships/slide" Target="/ppt/slides/slide3.xml" Id="Rcb60cd595ff04cb9" /><Relationship Type="http://schemas.openxmlformats.org/officeDocument/2006/relationships/slide" Target="/ppt/slides/slide4.xml" Id="Recddc8ec217f4715" /><Relationship Type="http://schemas.openxmlformats.org/officeDocument/2006/relationships/slide" Target="/ppt/slides/slide5.xml" Id="R9baffd78ae294581" /><Relationship Type="http://schemas.openxmlformats.org/officeDocument/2006/relationships/slide" Target="/ppt/slides/slide6.xml" Id="R0af3cd67167c4dcd" /><Relationship Type="http://schemas.openxmlformats.org/officeDocument/2006/relationships/slide" Target="/ppt/slides/slide7.xml" Id="R768c22098bae44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1088bf66f040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bc0d6a66d44ad" /><Relationship Type="http://schemas.openxmlformats.org/officeDocument/2006/relationships/theme" Target="/ppt/slideMasters/theme/theme1.xml" Id="R9cbb949abfa048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fbc0d6a66d44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b3ee747f24e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3e80817004e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53d56d27245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dbdc3d08f4c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b6a1a6ac14c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7012d4d1049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83ff8a5cc4f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IVERSEN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IVERSEN AS ble etablert [år] og holder til i Dyrvik.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23 595 765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4 132 608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754 021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12 655 385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64 008 440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TROND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7270 Dyrvik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trondiversen@hotmail.com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915 501 621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