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3fa9282173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5bccd8af50444d"/>
  </p:sldMasterIdLst>
  <p:sldIdLst>
    <p:sldId xmlns:r="http://schemas.openxmlformats.org/officeDocument/2006/relationships" id="256" r:id="R3e208311c47b4438"/>
    <p:sldId xmlns:r="http://schemas.openxmlformats.org/officeDocument/2006/relationships" id="257" r:id="R7a70bb00dd274f84"/>
    <p:sldId xmlns:r="http://schemas.openxmlformats.org/officeDocument/2006/relationships" id="258" r:id="R92ad133482634bbd"/>
    <p:sldId xmlns:r="http://schemas.openxmlformats.org/officeDocument/2006/relationships" id="259" r:id="Rab7490aab9074004"/>
    <p:sldId xmlns:r="http://schemas.openxmlformats.org/officeDocument/2006/relationships" id="260" r:id="R797d99ea78f74b18"/>
    <p:sldId xmlns:r="http://schemas.openxmlformats.org/officeDocument/2006/relationships" id="261" r:id="Rd77c034c4d014ec0"/>
    <p:sldId xmlns:r="http://schemas.openxmlformats.org/officeDocument/2006/relationships" id="262" r:id="R311499614c4b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bccd8af50444d" /><Relationship Type="http://schemas.openxmlformats.org/officeDocument/2006/relationships/slide" Target="/ppt/slides/slide1.xml" Id="R3e208311c47b4438" /><Relationship Type="http://schemas.openxmlformats.org/officeDocument/2006/relationships/slide" Target="/ppt/slides/slide2.xml" Id="R7a70bb00dd274f84" /><Relationship Type="http://schemas.openxmlformats.org/officeDocument/2006/relationships/slide" Target="/ppt/slides/slide3.xml" Id="R92ad133482634bbd" /><Relationship Type="http://schemas.openxmlformats.org/officeDocument/2006/relationships/slide" Target="/ppt/slides/slide4.xml" Id="Rab7490aab9074004" /><Relationship Type="http://schemas.openxmlformats.org/officeDocument/2006/relationships/slide" Target="/ppt/slides/slide5.xml" Id="R797d99ea78f74b18" /><Relationship Type="http://schemas.openxmlformats.org/officeDocument/2006/relationships/slide" Target="/ppt/slides/slide6.xml" Id="Rd77c034c4d014ec0" /><Relationship Type="http://schemas.openxmlformats.org/officeDocument/2006/relationships/slide" Target="/ppt/slides/slide7.xml" Id="R311499614c4b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48fd348aa49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dc63ba9524690" /><Relationship Type="http://schemas.openxmlformats.org/officeDocument/2006/relationships/theme" Target="/ppt/slideMasters/theme/theme1.xml" Id="Rc2095dcd0f9749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4dc63ba952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9f610a6b4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37b3624d841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b4128fb204a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034608a4348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e65c275c942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c08c08b2a49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9f7438c594b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ÅSHILD KNUTSEN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KNUTSEN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1 422 894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ÅSHILD KNUTSEN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PAAL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49O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aashild.knutsen@bkkfiber.no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915 487 521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