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3b3e5e4cb044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de4def2a06452d"/>
  </p:sldMasterIdLst>
  <p:sldIdLst>
    <p:sldId xmlns:r="http://schemas.openxmlformats.org/officeDocument/2006/relationships" id="256" r:id="R608b188b35b64553"/>
    <p:sldId xmlns:r="http://schemas.openxmlformats.org/officeDocument/2006/relationships" id="257" r:id="Rc1abb8ad1e364b43"/>
    <p:sldId xmlns:r="http://schemas.openxmlformats.org/officeDocument/2006/relationships" id="258" r:id="R8b710afde0a944e6"/>
    <p:sldId xmlns:r="http://schemas.openxmlformats.org/officeDocument/2006/relationships" id="259" r:id="Rb9c54bfa4d134cc9"/>
    <p:sldId xmlns:r="http://schemas.openxmlformats.org/officeDocument/2006/relationships" id="260" r:id="R63dff6cf8a9d4cac"/>
    <p:sldId xmlns:r="http://schemas.openxmlformats.org/officeDocument/2006/relationships" id="261" r:id="R360f51b971324c71"/>
    <p:sldId xmlns:r="http://schemas.openxmlformats.org/officeDocument/2006/relationships" id="262" r:id="R8178bcb7b2fe40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de4def2a06452d" /><Relationship Type="http://schemas.openxmlformats.org/officeDocument/2006/relationships/slide" Target="/ppt/slides/slide1.xml" Id="R608b188b35b64553" /><Relationship Type="http://schemas.openxmlformats.org/officeDocument/2006/relationships/slide" Target="/ppt/slides/slide2.xml" Id="Rc1abb8ad1e364b43" /><Relationship Type="http://schemas.openxmlformats.org/officeDocument/2006/relationships/slide" Target="/ppt/slides/slide3.xml" Id="R8b710afde0a944e6" /><Relationship Type="http://schemas.openxmlformats.org/officeDocument/2006/relationships/slide" Target="/ppt/slides/slide4.xml" Id="Rb9c54bfa4d134cc9" /><Relationship Type="http://schemas.openxmlformats.org/officeDocument/2006/relationships/slide" Target="/ppt/slides/slide5.xml" Id="R63dff6cf8a9d4cac" /><Relationship Type="http://schemas.openxmlformats.org/officeDocument/2006/relationships/slide" Target="/ppt/slides/slide6.xml" Id="R360f51b971324c71" /><Relationship Type="http://schemas.openxmlformats.org/officeDocument/2006/relationships/slide" Target="/ppt/slides/slide7.xml" Id="R8178bcb7b2fe40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90cb56620a4e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b7ec816ef94dff" /><Relationship Type="http://schemas.openxmlformats.org/officeDocument/2006/relationships/theme" Target="/ppt/slideMasters/theme/theme1.xml" Id="R5455367b617840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b7ec816ef94d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3209388b4f46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02021ea7a041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b223ce96da4e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95c06e55bc4b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cf08dba0aa43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bab0dac51b4a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9c7fed9f944f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TATOOINE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TATOOINE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TATOOINE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TATOOINE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TATOOINE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TATOOINE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22 591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212 197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430 686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TATOOINE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FAGERLI RAGNA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GUNDERSEN ODD ERIK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TATOOINE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Ellefsens vei 15B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915 475 310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TATOOINE HOLDING AS</a:t>
            </a:r>
          </a:p>
        </p:txBody>
      </p:sp>
    </p:spTree>
  </p:cSld>
  <p:clrMapOvr>
    <a:masterClrMapping xmlns:a="http://schemas.openxmlformats.org/drawingml/2006/main"/>
  </p:clrMapOvr>
</p:sld>
</file>