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89679fa00d41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5f959c6a2d4d8a"/>
  </p:sldMasterIdLst>
  <p:sldIdLst>
    <p:sldId xmlns:r="http://schemas.openxmlformats.org/officeDocument/2006/relationships" id="256" r:id="R0645d3b6ec3e441e"/>
    <p:sldId xmlns:r="http://schemas.openxmlformats.org/officeDocument/2006/relationships" id="257" r:id="Ra6075871cc274caf"/>
    <p:sldId xmlns:r="http://schemas.openxmlformats.org/officeDocument/2006/relationships" id="258" r:id="R30312b6e1e6f46e5"/>
    <p:sldId xmlns:r="http://schemas.openxmlformats.org/officeDocument/2006/relationships" id="259" r:id="R45a6162049ab4ee1"/>
    <p:sldId xmlns:r="http://schemas.openxmlformats.org/officeDocument/2006/relationships" id="260" r:id="Rc33ea04fa4b3422f"/>
    <p:sldId xmlns:r="http://schemas.openxmlformats.org/officeDocument/2006/relationships" id="261" r:id="Rb92c570f00d94f3a"/>
    <p:sldId xmlns:r="http://schemas.openxmlformats.org/officeDocument/2006/relationships" id="262" r:id="R4c42e31f2f6a44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5f959c6a2d4d8a" /><Relationship Type="http://schemas.openxmlformats.org/officeDocument/2006/relationships/slide" Target="/ppt/slides/slide1.xml" Id="R0645d3b6ec3e441e" /><Relationship Type="http://schemas.openxmlformats.org/officeDocument/2006/relationships/slide" Target="/ppt/slides/slide2.xml" Id="Ra6075871cc274caf" /><Relationship Type="http://schemas.openxmlformats.org/officeDocument/2006/relationships/slide" Target="/ppt/slides/slide3.xml" Id="R30312b6e1e6f46e5" /><Relationship Type="http://schemas.openxmlformats.org/officeDocument/2006/relationships/slide" Target="/ppt/slides/slide4.xml" Id="R45a6162049ab4ee1" /><Relationship Type="http://schemas.openxmlformats.org/officeDocument/2006/relationships/slide" Target="/ppt/slides/slide5.xml" Id="Rc33ea04fa4b3422f" /><Relationship Type="http://schemas.openxmlformats.org/officeDocument/2006/relationships/slide" Target="/ppt/slides/slide6.xml" Id="Rb92c570f00d94f3a" /><Relationship Type="http://schemas.openxmlformats.org/officeDocument/2006/relationships/slide" Target="/ppt/slides/slide7.xml" Id="R4c42e31f2f6a44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2b1b9567ac47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a7f6051654261" /><Relationship Type="http://schemas.openxmlformats.org/officeDocument/2006/relationships/theme" Target="/ppt/slideMasters/theme/theme1.xml" Id="Rc05c3fc860934f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fa7f60516542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00544ecbf47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cb65de70d42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ba4ec6bfa43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ae41843384e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1454a524c47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321e1c4484f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bb9f264d14f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VANUZI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VANUZI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VANUZI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VANUZI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VANUZI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VANUZI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−1 201 902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9 748 483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109 462 872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109 839 017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VANUZI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MOKSNES JONAS FORSANG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VANUZI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Tidemands gate 21A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jonasforsang@gmail.com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915 462 995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VANUZI AS</a:t>
            </a:r>
          </a:p>
        </p:txBody>
      </p:sp>
    </p:spTree>
  </p:cSld>
  <p:clrMapOvr>
    <a:masterClrMapping xmlns:a="http://schemas.openxmlformats.org/drawingml/2006/main"/>
  </p:clrMapOvr>
</p:sld>
</file>