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a698bd0ecf4d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735b4bd25a452c"/>
  </p:sldMasterIdLst>
  <p:sldIdLst>
    <p:sldId xmlns:r="http://schemas.openxmlformats.org/officeDocument/2006/relationships" id="256" r:id="Re7c87d39232a43d2"/>
    <p:sldId xmlns:r="http://schemas.openxmlformats.org/officeDocument/2006/relationships" id="257" r:id="R059b9dd9032046be"/>
    <p:sldId xmlns:r="http://schemas.openxmlformats.org/officeDocument/2006/relationships" id="258" r:id="R37fabee65bb442f6"/>
    <p:sldId xmlns:r="http://schemas.openxmlformats.org/officeDocument/2006/relationships" id="259" r:id="R9bac97939a5046d7"/>
    <p:sldId xmlns:r="http://schemas.openxmlformats.org/officeDocument/2006/relationships" id="260" r:id="R60448873f6c8442a"/>
    <p:sldId xmlns:r="http://schemas.openxmlformats.org/officeDocument/2006/relationships" id="261" r:id="R735474d9842f43ef"/>
    <p:sldId xmlns:r="http://schemas.openxmlformats.org/officeDocument/2006/relationships" id="262" r:id="R1329795c2a1544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735b4bd25a452c" /><Relationship Type="http://schemas.openxmlformats.org/officeDocument/2006/relationships/slide" Target="/ppt/slides/slide1.xml" Id="Re7c87d39232a43d2" /><Relationship Type="http://schemas.openxmlformats.org/officeDocument/2006/relationships/slide" Target="/ppt/slides/slide2.xml" Id="R059b9dd9032046be" /><Relationship Type="http://schemas.openxmlformats.org/officeDocument/2006/relationships/slide" Target="/ppt/slides/slide3.xml" Id="R37fabee65bb442f6" /><Relationship Type="http://schemas.openxmlformats.org/officeDocument/2006/relationships/slide" Target="/ppt/slides/slide4.xml" Id="R9bac97939a5046d7" /><Relationship Type="http://schemas.openxmlformats.org/officeDocument/2006/relationships/slide" Target="/ppt/slides/slide5.xml" Id="R60448873f6c8442a" /><Relationship Type="http://schemas.openxmlformats.org/officeDocument/2006/relationships/slide" Target="/ppt/slides/slide6.xml" Id="R735474d9842f43ef" /><Relationship Type="http://schemas.openxmlformats.org/officeDocument/2006/relationships/slide" Target="/ppt/slides/slide7.xml" Id="R1329795c2a1544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ccd550bc947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b56692cf84851" /><Relationship Type="http://schemas.openxmlformats.org/officeDocument/2006/relationships/theme" Target="/ppt/slideMasters/theme/theme1.xml" Id="R6a34a860726240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fb56692cf848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5ccc5d0dc49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d9761ef7849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5c1c0af3845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6bd42142943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759bc576b47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b9ed88bd440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d4f98363744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