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42f01ffa7a42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03ebe273b4973"/>
  </p:sldMasterIdLst>
  <p:sldIdLst>
    <p:sldId xmlns:r="http://schemas.openxmlformats.org/officeDocument/2006/relationships" id="256" r:id="Refb7ad078df542d6"/>
    <p:sldId xmlns:r="http://schemas.openxmlformats.org/officeDocument/2006/relationships" id="257" r:id="R343524865b6245e2"/>
    <p:sldId xmlns:r="http://schemas.openxmlformats.org/officeDocument/2006/relationships" id="258" r:id="R61e70f6cf8564235"/>
    <p:sldId xmlns:r="http://schemas.openxmlformats.org/officeDocument/2006/relationships" id="259" r:id="Rba53c50df4dc4ec4"/>
    <p:sldId xmlns:r="http://schemas.openxmlformats.org/officeDocument/2006/relationships" id="260" r:id="R8eef76ca67a1490d"/>
    <p:sldId xmlns:r="http://schemas.openxmlformats.org/officeDocument/2006/relationships" id="261" r:id="R036884af0e5145e3"/>
    <p:sldId xmlns:r="http://schemas.openxmlformats.org/officeDocument/2006/relationships" id="262" r:id="R14850ff7c66046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03ebe273b4973" /><Relationship Type="http://schemas.openxmlformats.org/officeDocument/2006/relationships/slide" Target="/ppt/slides/slide1.xml" Id="Refb7ad078df542d6" /><Relationship Type="http://schemas.openxmlformats.org/officeDocument/2006/relationships/slide" Target="/ppt/slides/slide2.xml" Id="R343524865b6245e2" /><Relationship Type="http://schemas.openxmlformats.org/officeDocument/2006/relationships/slide" Target="/ppt/slides/slide3.xml" Id="R61e70f6cf8564235" /><Relationship Type="http://schemas.openxmlformats.org/officeDocument/2006/relationships/slide" Target="/ppt/slides/slide4.xml" Id="Rba53c50df4dc4ec4" /><Relationship Type="http://schemas.openxmlformats.org/officeDocument/2006/relationships/slide" Target="/ppt/slides/slide5.xml" Id="R8eef76ca67a1490d" /><Relationship Type="http://schemas.openxmlformats.org/officeDocument/2006/relationships/slide" Target="/ppt/slides/slide6.xml" Id="R036884af0e5145e3" /><Relationship Type="http://schemas.openxmlformats.org/officeDocument/2006/relationships/slide" Target="/ppt/slides/slide7.xml" Id="R14850ff7c66046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f535a87c944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1adc72bb94b26" /><Relationship Type="http://schemas.openxmlformats.org/officeDocument/2006/relationships/theme" Target="/ppt/slideMasters/theme/theme1.xml" Id="R83f5a98ed54c40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91adc72bb94b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6a20cff124e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768050e5741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dead909d146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44fd9199f41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bc8297f024d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b19f2393d44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bfb7919e74d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T NORNES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T NORNES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2 624 353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NORNES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Stedjebakken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915 136 338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