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43aa5235e5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b74e9c2e24e5f"/>
  </p:sldMasterIdLst>
  <p:sldIdLst>
    <p:sldId xmlns:r="http://schemas.openxmlformats.org/officeDocument/2006/relationships" id="256" r:id="R561232cc7a45494c"/>
    <p:sldId xmlns:r="http://schemas.openxmlformats.org/officeDocument/2006/relationships" id="257" r:id="Rd278d295c1f3411f"/>
    <p:sldId xmlns:r="http://schemas.openxmlformats.org/officeDocument/2006/relationships" id="258" r:id="R8b0938d94bc34ef3"/>
    <p:sldId xmlns:r="http://schemas.openxmlformats.org/officeDocument/2006/relationships" id="259" r:id="Rcfd0a17194974a29"/>
    <p:sldId xmlns:r="http://schemas.openxmlformats.org/officeDocument/2006/relationships" id="260" r:id="R6dd74f708abd462e"/>
    <p:sldId xmlns:r="http://schemas.openxmlformats.org/officeDocument/2006/relationships" id="261" r:id="Rc5d963c634804e86"/>
    <p:sldId xmlns:r="http://schemas.openxmlformats.org/officeDocument/2006/relationships" id="262" r:id="Rc6ce1e86bfb8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b74e9c2e24e5f" /><Relationship Type="http://schemas.openxmlformats.org/officeDocument/2006/relationships/slide" Target="/ppt/slides/slide1.xml" Id="R561232cc7a45494c" /><Relationship Type="http://schemas.openxmlformats.org/officeDocument/2006/relationships/slide" Target="/ppt/slides/slide2.xml" Id="Rd278d295c1f3411f" /><Relationship Type="http://schemas.openxmlformats.org/officeDocument/2006/relationships/slide" Target="/ppt/slides/slide3.xml" Id="R8b0938d94bc34ef3" /><Relationship Type="http://schemas.openxmlformats.org/officeDocument/2006/relationships/slide" Target="/ppt/slides/slide4.xml" Id="Rcfd0a17194974a29" /><Relationship Type="http://schemas.openxmlformats.org/officeDocument/2006/relationships/slide" Target="/ppt/slides/slide5.xml" Id="R6dd74f708abd462e" /><Relationship Type="http://schemas.openxmlformats.org/officeDocument/2006/relationships/slide" Target="/ppt/slides/slide6.xml" Id="Rc5d963c634804e86" /><Relationship Type="http://schemas.openxmlformats.org/officeDocument/2006/relationships/slide" Target="/ppt/slides/slide7.xml" Id="Rc6ce1e86bfb8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6341cdbec4c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67136cddf4c99" /><Relationship Type="http://schemas.openxmlformats.org/officeDocument/2006/relationships/theme" Target="/ppt/slideMasters/theme/theme1.xml" Id="Rca4537933b30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67136cddf4c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144f27fda41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af972b98c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360218111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3638d10af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e89d6ccaa4d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ba8a958249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d853bfdf5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