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1dfacf9fd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eed64c4234a8a"/>
  </p:sldMasterIdLst>
  <p:sldIdLst>
    <p:sldId xmlns:r="http://schemas.openxmlformats.org/officeDocument/2006/relationships" id="256" r:id="R946268edc70d4a86"/>
    <p:sldId xmlns:r="http://schemas.openxmlformats.org/officeDocument/2006/relationships" id="257" r:id="R3d839c108d07496b"/>
    <p:sldId xmlns:r="http://schemas.openxmlformats.org/officeDocument/2006/relationships" id="258" r:id="R9da88425ce7449c3"/>
    <p:sldId xmlns:r="http://schemas.openxmlformats.org/officeDocument/2006/relationships" id="259" r:id="Ra466edc5ea8a4636"/>
    <p:sldId xmlns:r="http://schemas.openxmlformats.org/officeDocument/2006/relationships" id="260" r:id="R61d80294989c4927"/>
    <p:sldId xmlns:r="http://schemas.openxmlformats.org/officeDocument/2006/relationships" id="261" r:id="R31a0cd43f2af4611"/>
    <p:sldId xmlns:r="http://schemas.openxmlformats.org/officeDocument/2006/relationships" id="262" r:id="Rfec38da8ba8f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eed64c4234a8a" /><Relationship Type="http://schemas.openxmlformats.org/officeDocument/2006/relationships/slide" Target="/ppt/slides/slide1.xml" Id="R946268edc70d4a86" /><Relationship Type="http://schemas.openxmlformats.org/officeDocument/2006/relationships/slide" Target="/ppt/slides/slide2.xml" Id="R3d839c108d07496b" /><Relationship Type="http://schemas.openxmlformats.org/officeDocument/2006/relationships/slide" Target="/ppt/slides/slide3.xml" Id="R9da88425ce7449c3" /><Relationship Type="http://schemas.openxmlformats.org/officeDocument/2006/relationships/slide" Target="/ppt/slides/slide4.xml" Id="Ra466edc5ea8a4636" /><Relationship Type="http://schemas.openxmlformats.org/officeDocument/2006/relationships/slide" Target="/ppt/slides/slide5.xml" Id="R61d80294989c4927" /><Relationship Type="http://schemas.openxmlformats.org/officeDocument/2006/relationships/slide" Target="/ppt/slides/slide6.xml" Id="R31a0cd43f2af4611" /><Relationship Type="http://schemas.openxmlformats.org/officeDocument/2006/relationships/slide" Target="/ppt/slides/slide7.xml" Id="Rfec38da8ba8f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e46ef3bf14c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b8d42c35c4a00" /><Relationship Type="http://schemas.openxmlformats.org/officeDocument/2006/relationships/theme" Target="/ppt/slideMasters/theme/theme1.xml" Id="R67cc9502b473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6b8d42c35c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7d436cb76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cc762e0a8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944331e39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60ec4b41c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3b09e347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61715ee14f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13e0090c7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KJELDSEN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KJELDSEN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10 138 945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HARTVIG KJELDSEN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915 059 813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