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c8a474a4945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f5072e57845f2"/>
  </p:sldMasterIdLst>
  <p:sldIdLst>
    <p:sldId xmlns:r="http://schemas.openxmlformats.org/officeDocument/2006/relationships" id="256" r:id="R8d8bd8f4b51845d9"/>
    <p:sldId xmlns:r="http://schemas.openxmlformats.org/officeDocument/2006/relationships" id="257" r:id="R4415a3ee2eda4a94"/>
    <p:sldId xmlns:r="http://schemas.openxmlformats.org/officeDocument/2006/relationships" id="258" r:id="Rccf541ac16764b0f"/>
    <p:sldId xmlns:r="http://schemas.openxmlformats.org/officeDocument/2006/relationships" id="259" r:id="R9f966ac01600435b"/>
    <p:sldId xmlns:r="http://schemas.openxmlformats.org/officeDocument/2006/relationships" id="260" r:id="R4ae6a3973aca47d8"/>
    <p:sldId xmlns:r="http://schemas.openxmlformats.org/officeDocument/2006/relationships" id="261" r:id="R8632d6cdd31b470c"/>
    <p:sldId xmlns:r="http://schemas.openxmlformats.org/officeDocument/2006/relationships" id="262" r:id="Rd54d0c5a509f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f5072e57845f2" /><Relationship Type="http://schemas.openxmlformats.org/officeDocument/2006/relationships/slide" Target="/ppt/slides/slide1.xml" Id="R8d8bd8f4b51845d9" /><Relationship Type="http://schemas.openxmlformats.org/officeDocument/2006/relationships/slide" Target="/ppt/slides/slide2.xml" Id="R4415a3ee2eda4a94" /><Relationship Type="http://schemas.openxmlformats.org/officeDocument/2006/relationships/slide" Target="/ppt/slides/slide3.xml" Id="Rccf541ac16764b0f" /><Relationship Type="http://schemas.openxmlformats.org/officeDocument/2006/relationships/slide" Target="/ppt/slides/slide4.xml" Id="R9f966ac01600435b" /><Relationship Type="http://schemas.openxmlformats.org/officeDocument/2006/relationships/slide" Target="/ppt/slides/slide5.xml" Id="R4ae6a3973aca47d8" /><Relationship Type="http://schemas.openxmlformats.org/officeDocument/2006/relationships/slide" Target="/ppt/slides/slide6.xml" Id="R8632d6cdd31b470c" /><Relationship Type="http://schemas.openxmlformats.org/officeDocument/2006/relationships/slide" Target="/ppt/slides/slide7.xml" Id="Rd54d0c5a509f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5ab239361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eb5def2824e11" /><Relationship Type="http://schemas.openxmlformats.org/officeDocument/2006/relationships/theme" Target="/ppt/slideMasters/theme/theme1.xml" Id="R495a4436e99445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6eb5def2824e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4060d9922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cb517af6743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3615bb3ac41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4609ed0e0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97711d89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f4932743d4f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953afc792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 INVEST AS ble etablert [år] og holder til i Slattum.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2 675 602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12 742 153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12 835 253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STEFFAN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Haugeråsen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1480 Slattum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915 049 796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 INVEST AS</a:t>
            </a:r>
          </a:p>
        </p:txBody>
      </p:sp>
    </p:spTree>
  </p:cSld>
  <p:clrMapOvr>
    <a:masterClrMapping xmlns:a="http://schemas.openxmlformats.org/drawingml/2006/main"/>
  </p:clrMapOvr>
</p:sld>
</file>