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f4b30b747934d9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69a2445a3df4b2a"/>
  </p:sldMasterIdLst>
  <p:sldIdLst>
    <p:sldId xmlns:r="http://schemas.openxmlformats.org/officeDocument/2006/relationships" id="256" r:id="R7b4ca3b3d2c64d90"/>
    <p:sldId xmlns:r="http://schemas.openxmlformats.org/officeDocument/2006/relationships" id="257" r:id="R577a2f09f88d48bf"/>
    <p:sldId xmlns:r="http://schemas.openxmlformats.org/officeDocument/2006/relationships" id="258" r:id="Rae960506cfa54b05"/>
    <p:sldId xmlns:r="http://schemas.openxmlformats.org/officeDocument/2006/relationships" id="259" r:id="R4c663b6ba1f947d8"/>
    <p:sldId xmlns:r="http://schemas.openxmlformats.org/officeDocument/2006/relationships" id="260" r:id="Rf07b93a5ce3c43f8"/>
    <p:sldId xmlns:r="http://schemas.openxmlformats.org/officeDocument/2006/relationships" id="261" r:id="Rec43ecf4979f408a"/>
    <p:sldId xmlns:r="http://schemas.openxmlformats.org/officeDocument/2006/relationships" id="262" r:id="Red3f98f5996a48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9a2445a3df4b2a" /><Relationship Type="http://schemas.openxmlformats.org/officeDocument/2006/relationships/slide" Target="/ppt/slides/slide1.xml" Id="R7b4ca3b3d2c64d90" /><Relationship Type="http://schemas.openxmlformats.org/officeDocument/2006/relationships/slide" Target="/ppt/slides/slide2.xml" Id="R577a2f09f88d48bf" /><Relationship Type="http://schemas.openxmlformats.org/officeDocument/2006/relationships/slide" Target="/ppt/slides/slide3.xml" Id="Rae960506cfa54b05" /><Relationship Type="http://schemas.openxmlformats.org/officeDocument/2006/relationships/slide" Target="/ppt/slides/slide4.xml" Id="R4c663b6ba1f947d8" /><Relationship Type="http://schemas.openxmlformats.org/officeDocument/2006/relationships/slide" Target="/ppt/slides/slide5.xml" Id="Rf07b93a5ce3c43f8" /><Relationship Type="http://schemas.openxmlformats.org/officeDocument/2006/relationships/slide" Target="/ppt/slides/slide6.xml" Id="Rec43ecf4979f408a" /><Relationship Type="http://schemas.openxmlformats.org/officeDocument/2006/relationships/slide" Target="/ppt/slides/slide7.xml" Id="Red3f98f5996a48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83ee9f4f2043c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f083a810c34e99" /><Relationship Type="http://schemas.openxmlformats.org/officeDocument/2006/relationships/theme" Target="/ppt/slideMasters/theme/theme1.xml" Id="Rf7949e863ad0468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ef083a810c34e9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563005871c4b8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8098d8342f4a4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e603b4e8e947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6da31a4fac44a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1a3921db3a446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7ae65ab6f84c9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412fcb668840e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ALKASKA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ALKASKA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404 761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270 902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180 189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1 452 245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1 527 177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ALMENNING ODDVIN MAGNE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KARLSEN EGIL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KASSEL HOLDING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915 043 607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