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3936f9e0ae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333d6149c4ead"/>
  </p:sldMasterIdLst>
  <p:sldIdLst>
    <p:sldId xmlns:r="http://schemas.openxmlformats.org/officeDocument/2006/relationships" id="256" r:id="R5f0855e7336b4481"/>
    <p:sldId xmlns:r="http://schemas.openxmlformats.org/officeDocument/2006/relationships" id="257" r:id="R71a00e7b8a564e95"/>
    <p:sldId xmlns:r="http://schemas.openxmlformats.org/officeDocument/2006/relationships" id="258" r:id="Rf3dbad2eb0494012"/>
    <p:sldId xmlns:r="http://schemas.openxmlformats.org/officeDocument/2006/relationships" id="259" r:id="R2c160dd5c3584883"/>
    <p:sldId xmlns:r="http://schemas.openxmlformats.org/officeDocument/2006/relationships" id="260" r:id="Rae7c6586915d449d"/>
    <p:sldId xmlns:r="http://schemas.openxmlformats.org/officeDocument/2006/relationships" id="261" r:id="R22be5d4ba81e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333d6149c4ead" /><Relationship Type="http://schemas.openxmlformats.org/officeDocument/2006/relationships/slide" Target="/ppt/slides/slide1.xml" Id="R5f0855e7336b4481" /><Relationship Type="http://schemas.openxmlformats.org/officeDocument/2006/relationships/slide" Target="/ppt/slides/slide2.xml" Id="R71a00e7b8a564e95" /><Relationship Type="http://schemas.openxmlformats.org/officeDocument/2006/relationships/slide" Target="/ppt/slides/slide3.xml" Id="Rf3dbad2eb0494012" /><Relationship Type="http://schemas.openxmlformats.org/officeDocument/2006/relationships/slide" Target="/ppt/slides/slide4.xml" Id="R2c160dd5c3584883" /><Relationship Type="http://schemas.openxmlformats.org/officeDocument/2006/relationships/slide" Target="/ppt/slides/slide5.xml" Id="Rae7c6586915d449d" /><Relationship Type="http://schemas.openxmlformats.org/officeDocument/2006/relationships/slide" Target="/ppt/slides/slide6.xml" Id="R22be5d4ba81e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abdb9a9a3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8cee7089a4ca4" /><Relationship Type="http://schemas.openxmlformats.org/officeDocument/2006/relationships/theme" Target="/ppt/slideMasters/theme/theme1.xml" Id="Rf569b4262467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d8cee7089a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fc3c4439b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39320e4c8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6b639b20e4f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a6715874e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69b5be32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f3badc9f34d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