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6d9c1c235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447fde76f4a4e"/>
  </p:sldMasterIdLst>
  <p:sldIdLst>
    <p:sldId xmlns:r="http://schemas.openxmlformats.org/officeDocument/2006/relationships" id="256" r:id="R4c167c4d2f4e414d"/>
    <p:sldId xmlns:r="http://schemas.openxmlformats.org/officeDocument/2006/relationships" id="257" r:id="Rb507eb5912b246b4"/>
    <p:sldId xmlns:r="http://schemas.openxmlformats.org/officeDocument/2006/relationships" id="258" r:id="R1ca9c3e2348f451f"/>
    <p:sldId xmlns:r="http://schemas.openxmlformats.org/officeDocument/2006/relationships" id="259" r:id="R190b0640bfc04836"/>
    <p:sldId xmlns:r="http://schemas.openxmlformats.org/officeDocument/2006/relationships" id="260" r:id="R9f2660592ff14f41"/>
    <p:sldId xmlns:r="http://schemas.openxmlformats.org/officeDocument/2006/relationships" id="261" r:id="Rde78ba66a4e4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447fde76f4a4e" /><Relationship Type="http://schemas.openxmlformats.org/officeDocument/2006/relationships/slide" Target="/ppt/slides/slide1.xml" Id="R4c167c4d2f4e414d" /><Relationship Type="http://schemas.openxmlformats.org/officeDocument/2006/relationships/slide" Target="/ppt/slides/slide2.xml" Id="Rb507eb5912b246b4" /><Relationship Type="http://schemas.openxmlformats.org/officeDocument/2006/relationships/slide" Target="/ppt/slides/slide3.xml" Id="R1ca9c3e2348f451f" /><Relationship Type="http://schemas.openxmlformats.org/officeDocument/2006/relationships/slide" Target="/ppt/slides/slide4.xml" Id="R190b0640bfc04836" /><Relationship Type="http://schemas.openxmlformats.org/officeDocument/2006/relationships/slide" Target="/ppt/slides/slide5.xml" Id="R9f2660592ff14f41" /><Relationship Type="http://schemas.openxmlformats.org/officeDocument/2006/relationships/slide" Target="/ppt/slides/slide6.xml" Id="Rde78ba66a4e4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017eef9f0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aa8411ef4393" /><Relationship Type="http://schemas.openxmlformats.org/officeDocument/2006/relationships/theme" Target="/ppt/slideMasters/theme/theme1.xml" Id="R1df1785621f1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7aa8411ef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fa0e9d03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90776a9f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bd9b763f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30e1b32b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41080c39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bf7b724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ROSENDAL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 UTBYGGING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2 550 731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