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92f8030d9e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6dd6078f445a6"/>
  </p:sldMasterIdLst>
  <p:sldIdLst>
    <p:sldId xmlns:r="http://schemas.openxmlformats.org/officeDocument/2006/relationships" id="256" r:id="R1af6a2f87bd149a9"/>
    <p:sldId xmlns:r="http://schemas.openxmlformats.org/officeDocument/2006/relationships" id="257" r:id="R938903b10f014f12"/>
    <p:sldId xmlns:r="http://schemas.openxmlformats.org/officeDocument/2006/relationships" id="258" r:id="Rd9009d466aa74092"/>
    <p:sldId xmlns:r="http://schemas.openxmlformats.org/officeDocument/2006/relationships" id="259" r:id="R7c44ebb1a8784434"/>
    <p:sldId xmlns:r="http://schemas.openxmlformats.org/officeDocument/2006/relationships" id="260" r:id="R047519bfa5c043d1"/>
    <p:sldId xmlns:r="http://schemas.openxmlformats.org/officeDocument/2006/relationships" id="261" r:id="Rf602f45ecfad427d"/>
    <p:sldId xmlns:r="http://schemas.openxmlformats.org/officeDocument/2006/relationships" id="262" r:id="R755bd9701736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6dd6078f445a6" /><Relationship Type="http://schemas.openxmlformats.org/officeDocument/2006/relationships/slide" Target="/ppt/slides/slide1.xml" Id="R1af6a2f87bd149a9" /><Relationship Type="http://schemas.openxmlformats.org/officeDocument/2006/relationships/slide" Target="/ppt/slides/slide2.xml" Id="R938903b10f014f12" /><Relationship Type="http://schemas.openxmlformats.org/officeDocument/2006/relationships/slide" Target="/ppt/slides/slide3.xml" Id="Rd9009d466aa74092" /><Relationship Type="http://schemas.openxmlformats.org/officeDocument/2006/relationships/slide" Target="/ppt/slides/slide4.xml" Id="R7c44ebb1a8784434" /><Relationship Type="http://schemas.openxmlformats.org/officeDocument/2006/relationships/slide" Target="/ppt/slides/slide5.xml" Id="R047519bfa5c043d1" /><Relationship Type="http://schemas.openxmlformats.org/officeDocument/2006/relationships/slide" Target="/ppt/slides/slide6.xml" Id="Rf602f45ecfad427d" /><Relationship Type="http://schemas.openxmlformats.org/officeDocument/2006/relationships/slide" Target="/ppt/slides/slide7.xml" Id="R755bd9701736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2bb43839d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a11da43c45bc" /><Relationship Type="http://schemas.openxmlformats.org/officeDocument/2006/relationships/theme" Target="/ppt/slideMasters/theme/theme1.xml" Id="R0b595d8d3540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aa11da43c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643962a57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ba40179194b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b7136538d45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93998b5e1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12cc78d74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df165d0bb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2d7223274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SØDERLIND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SØDERLIND INVEST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−1 666 935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4 379 379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SØDERLIND LARS-PETER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Torsbyveien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SØDERLIND INVEST AS</a:t>
            </a:r>
          </a:p>
        </p:txBody>
      </p:sp>
    </p:spTree>
  </p:cSld>
  <p:clrMapOvr>
    <a:masterClrMapping xmlns:a="http://schemas.openxmlformats.org/drawingml/2006/main"/>
  </p:clrMapOvr>
</p:sld>
</file>