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f03055bd5b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6a01fba33f4157"/>
  </p:sldMasterIdLst>
  <p:sldIdLst>
    <p:sldId xmlns:r="http://schemas.openxmlformats.org/officeDocument/2006/relationships" id="256" r:id="Rce42fcaf6fe94312"/>
    <p:sldId xmlns:r="http://schemas.openxmlformats.org/officeDocument/2006/relationships" id="257" r:id="Rcec2af7e109b40c5"/>
    <p:sldId xmlns:r="http://schemas.openxmlformats.org/officeDocument/2006/relationships" id="258" r:id="R6bfffb9ea57147d0"/>
    <p:sldId xmlns:r="http://schemas.openxmlformats.org/officeDocument/2006/relationships" id="259" r:id="Rdc8160fdcb33459b"/>
    <p:sldId xmlns:r="http://schemas.openxmlformats.org/officeDocument/2006/relationships" id="260" r:id="R80d52929a3254d76"/>
    <p:sldId xmlns:r="http://schemas.openxmlformats.org/officeDocument/2006/relationships" id="261" r:id="R9b285127166248b4"/>
    <p:sldId xmlns:r="http://schemas.openxmlformats.org/officeDocument/2006/relationships" id="262" r:id="Rba2d15f4398a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a01fba33f4157" /><Relationship Type="http://schemas.openxmlformats.org/officeDocument/2006/relationships/slide" Target="/ppt/slides/slide1.xml" Id="Rce42fcaf6fe94312" /><Relationship Type="http://schemas.openxmlformats.org/officeDocument/2006/relationships/slide" Target="/ppt/slides/slide2.xml" Id="Rcec2af7e109b40c5" /><Relationship Type="http://schemas.openxmlformats.org/officeDocument/2006/relationships/slide" Target="/ppt/slides/slide3.xml" Id="R6bfffb9ea57147d0" /><Relationship Type="http://schemas.openxmlformats.org/officeDocument/2006/relationships/slide" Target="/ppt/slides/slide4.xml" Id="Rdc8160fdcb33459b" /><Relationship Type="http://schemas.openxmlformats.org/officeDocument/2006/relationships/slide" Target="/ppt/slides/slide5.xml" Id="R80d52929a3254d76" /><Relationship Type="http://schemas.openxmlformats.org/officeDocument/2006/relationships/slide" Target="/ppt/slides/slide6.xml" Id="R9b285127166248b4" /><Relationship Type="http://schemas.openxmlformats.org/officeDocument/2006/relationships/slide" Target="/ppt/slides/slide7.xml" Id="Rba2d15f4398a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3f2c07c574f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d662276cc49ed" /><Relationship Type="http://schemas.openxmlformats.org/officeDocument/2006/relationships/theme" Target="/ppt/slideMasters/theme/theme1.xml" Id="R310a6a7b1d4840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cd662276cc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19722cefd4a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e6e28a591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49328864240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1d91f1fa8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971cc515445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8f9eb881c4c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eddf5451d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