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b124b855b34c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81185256e14fdb"/>
  </p:sldMasterIdLst>
  <p:sldIdLst>
    <p:sldId xmlns:r="http://schemas.openxmlformats.org/officeDocument/2006/relationships" id="256" r:id="Re1f496fb4bc74ec4"/>
    <p:sldId xmlns:r="http://schemas.openxmlformats.org/officeDocument/2006/relationships" id="257" r:id="R05946a2a628a4443"/>
    <p:sldId xmlns:r="http://schemas.openxmlformats.org/officeDocument/2006/relationships" id="258" r:id="R171a9c14620b439f"/>
    <p:sldId xmlns:r="http://schemas.openxmlformats.org/officeDocument/2006/relationships" id="259" r:id="R4ee84e138dc945e5"/>
    <p:sldId xmlns:r="http://schemas.openxmlformats.org/officeDocument/2006/relationships" id="260" r:id="Rc91f13e217f145c5"/>
    <p:sldId xmlns:r="http://schemas.openxmlformats.org/officeDocument/2006/relationships" id="261" r:id="R83a4ba371b7547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81185256e14fdb" /><Relationship Type="http://schemas.openxmlformats.org/officeDocument/2006/relationships/slide" Target="/ppt/slides/slide1.xml" Id="Re1f496fb4bc74ec4" /><Relationship Type="http://schemas.openxmlformats.org/officeDocument/2006/relationships/slide" Target="/ppt/slides/slide2.xml" Id="R05946a2a628a4443" /><Relationship Type="http://schemas.openxmlformats.org/officeDocument/2006/relationships/slide" Target="/ppt/slides/slide3.xml" Id="R171a9c14620b439f" /><Relationship Type="http://schemas.openxmlformats.org/officeDocument/2006/relationships/slide" Target="/ppt/slides/slide4.xml" Id="R4ee84e138dc945e5" /><Relationship Type="http://schemas.openxmlformats.org/officeDocument/2006/relationships/slide" Target="/ppt/slides/slide5.xml" Id="Rc91f13e217f145c5" /><Relationship Type="http://schemas.openxmlformats.org/officeDocument/2006/relationships/slide" Target="/ppt/slides/slide6.xml" Id="R83a4ba371b7547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1028933f0d43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411e5f93e94418" /><Relationship Type="http://schemas.openxmlformats.org/officeDocument/2006/relationships/theme" Target="/ppt/slideMasters/theme/theme1.xml" Id="Rea8ea52c93874a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411e5f93e944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89a5855a6743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1c94406da04f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fcc03472854a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593552f76041d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ffbc0f51364d8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c186f388e54a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JAKOBSEN REGNSKAP ARS. DA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JAKOBSEN REGNSKAP ARS. DA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JAKOBSEN REGNSKAP ARS. DA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JAKOBSEN REGNSKAP ARS. DA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JAKOBSEN REGNSKAP ARS. DA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JAKOBSEN REGNSKAP ARS. DA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3 756 046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548 957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648 371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1 759 457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2 318 096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JAKOBSEN REGNSKAP ARS. DA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Stokkavei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4023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rolf@jakobsenregnskap.no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914 830 613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JAKOBSEN REGNSKAP ARS. DA</a:t>
            </a:r>
          </a:p>
        </p:txBody>
      </p:sp>
    </p:spTree>
  </p:cSld>
  <p:clrMapOvr>
    <a:masterClrMapping xmlns:a="http://schemas.openxmlformats.org/drawingml/2006/main"/>
  </p:clrMapOvr>
</p:sld>
</file>