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1eefdffe6d42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9842acfaec418e"/>
  </p:sldMasterIdLst>
  <p:sldIdLst>
    <p:sldId xmlns:r="http://schemas.openxmlformats.org/officeDocument/2006/relationships" id="256" r:id="Rb4fa8703b8d6415a"/>
    <p:sldId xmlns:r="http://schemas.openxmlformats.org/officeDocument/2006/relationships" id="257" r:id="R1feff7a50be945a9"/>
    <p:sldId xmlns:r="http://schemas.openxmlformats.org/officeDocument/2006/relationships" id="258" r:id="Rd89aae429fcb4526"/>
    <p:sldId xmlns:r="http://schemas.openxmlformats.org/officeDocument/2006/relationships" id="259" r:id="Rda2dafdaf8294a9f"/>
    <p:sldId xmlns:r="http://schemas.openxmlformats.org/officeDocument/2006/relationships" id="260" r:id="Rd26a55e103a649e2"/>
    <p:sldId xmlns:r="http://schemas.openxmlformats.org/officeDocument/2006/relationships" id="261" r:id="R446dc92753e745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9842acfaec418e" /><Relationship Type="http://schemas.openxmlformats.org/officeDocument/2006/relationships/slide" Target="/ppt/slides/slide1.xml" Id="Rb4fa8703b8d6415a" /><Relationship Type="http://schemas.openxmlformats.org/officeDocument/2006/relationships/slide" Target="/ppt/slides/slide2.xml" Id="R1feff7a50be945a9" /><Relationship Type="http://schemas.openxmlformats.org/officeDocument/2006/relationships/slide" Target="/ppt/slides/slide3.xml" Id="Rd89aae429fcb4526" /><Relationship Type="http://schemas.openxmlformats.org/officeDocument/2006/relationships/slide" Target="/ppt/slides/slide4.xml" Id="Rda2dafdaf8294a9f" /><Relationship Type="http://schemas.openxmlformats.org/officeDocument/2006/relationships/slide" Target="/ppt/slides/slide5.xml" Id="Rd26a55e103a649e2" /><Relationship Type="http://schemas.openxmlformats.org/officeDocument/2006/relationships/slide" Target="/ppt/slides/slide6.xml" Id="R446dc92753e745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436ccf6b1640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d351688d74cd0" /><Relationship Type="http://schemas.openxmlformats.org/officeDocument/2006/relationships/theme" Target="/ppt/slideMasters/theme/theme1.xml" Id="R66c8876924e24c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0d351688d74c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79aee7b9a46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843121d514b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f7310056746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6057ce1a84c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b74ab543d40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2c76a8ec04a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 EAST COMPANY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 EAST COMPANY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