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56d3071bac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d2dc73f8114ef3"/>
  </p:sldMasterIdLst>
  <p:sldIdLst>
    <p:sldId xmlns:r="http://schemas.openxmlformats.org/officeDocument/2006/relationships" id="256" r:id="Rc8f8f9c0b2614296"/>
    <p:sldId xmlns:r="http://schemas.openxmlformats.org/officeDocument/2006/relationships" id="257" r:id="R6bb5a1051a1d4063"/>
    <p:sldId xmlns:r="http://schemas.openxmlformats.org/officeDocument/2006/relationships" id="258" r:id="R9ff069e7a4bc4bec"/>
    <p:sldId xmlns:r="http://schemas.openxmlformats.org/officeDocument/2006/relationships" id="259" r:id="Rbdfabb27b8854294"/>
    <p:sldId xmlns:r="http://schemas.openxmlformats.org/officeDocument/2006/relationships" id="260" r:id="R469cd0a372434513"/>
    <p:sldId xmlns:r="http://schemas.openxmlformats.org/officeDocument/2006/relationships" id="261" r:id="R9958019eca67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2dc73f8114ef3" /><Relationship Type="http://schemas.openxmlformats.org/officeDocument/2006/relationships/slide" Target="/ppt/slides/slide1.xml" Id="Rc8f8f9c0b2614296" /><Relationship Type="http://schemas.openxmlformats.org/officeDocument/2006/relationships/slide" Target="/ppt/slides/slide2.xml" Id="R6bb5a1051a1d4063" /><Relationship Type="http://schemas.openxmlformats.org/officeDocument/2006/relationships/slide" Target="/ppt/slides/slide3.xml" Id="R9ff069e7a4bc4bec" /><Relationship Type="http://schemas.openxmlformats.org/officeDocument/2006/relationships/slide" Target="/ppt/slides/slide4.xml" Id="Rbdfabb27b8854294" /><Relationship Type="http://schemas.openxmlformats.org/officeDocument/2006/relationships/slide" Target="/ppt/slides/slide5.xml" Id="R469cd0a372434513" /><Relationship Type="http://schemas.openxmlformats.org/officeDocument/2006/relationships/slide" Target="/ppt/slides/slide6.xml" Id="R9958019eca67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dea4bacc845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81cc23f464180" /><Relationship Type="http://schemas.openxmlformats.org/officeDocument/2006/relationships/theme" Target="/ppt/slideMasters/theme/theme1.xml" Id="Rb98154eead5841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881cc23f4641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eba89a76140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8d23d26d34c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77117eafa47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345e6558547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35e41cd354b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764c879894a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 INKLUSIVE LARS SIGMUND TVEITO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 INKLUSIVE LARS SIGMUND TVEITO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616 218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Sundrevegen 122C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