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a5a0afe33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30159f9124b72"/>
  </p:sldMasterIdLst>
  <p:sldIdLst>
    <p:sldId xmlns:r="http://schemas.openxmlformats.org/officeDocument/2006/relationships" id="256" r:id="R638c33ec5d8847d4"/>
    <p:sldId xmlns:r="http://schemas.openxmlformats.org/officeDocument/2006/relationships" id="257" r:id="R29343574804e4250"/>
    <p:sldId xmlns:r="http://schemas.openxmlformats.org/officeDocument/2006/relationships" id="258" r:id="Rf9e47b2cd32f4dcf"/>
    <p:sldId xmlns:r="http://schemas.openxmlformats.org/officeDocument/2006/relationships" id="259" r:id="R3402b848771443e7"/>
    <p:sldId xmlns:r="http://schemas.openxmlformats.org/officeDocument/2006/relationships" id="260" r:id="R2743046db15f4c8d"/>
    <p:sldId xmlns:r="http://schemas.openxmlformats.org/officeDocument/2006/relationships" id="261" r:id="Re414c5736e8a4756"/>
    <p:sldId xmlns:r="http://schemas.openxmlformats.org/officeDocument/2006/relationships" id="262" r:id="R04c700233dc6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30159f9124b72" /><Relationship Type="http://schemas.openxmlformats.org/officeDocument/2006/relationships/slide" Target="/ppt/slides/slide1.xml" Id="R638c33ec5d8847d4" /><Relationship Type="http://schemas.openxmlformats.org/officeDocument/2006/relationships/slide" Target="/ppt/slides/slide2.xml" Id="R29343574804e4250" /><Relationship Type="http://schemas.openxmlformats.org/officeDocument/2006/relationships/slide" Target="/ppt/slides/slide3.xml" Id="Rf9e47b2cd32f4dcf" /><Relationship Type="http://schemas.openxmlformats.org/officeDocument/2006/relationships/slide" Target="/ppt/slides/slide4.xml" Id="R3402b848771443e7" /><Relationship Type="http://schemas.openxmlformats.org/officeDocument/2006/relationships/slide" Target="/ppt/slides/slide5.xml" Id="R2743046db15f4c8d" /><Relationship Type="http://schemas.openxmlformats.org/officeDocument/2006/relationships/slide" Target="/ppt/slides/slide6.xml" Id="Re414c5736e8a4756" /><Relationship Type="http://schemas.openxmlformats.org/officeDocument/2006/relationships/slide" Target="/ppt/slides/slide7.xml" Id="R04c700233dc6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e92b7505d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c7c519d754de3" /><Relationship Type="http://schemas.openxmlformats.org/officeDocument/2006/relationships/theme" Target="/ppt/slideMasters/theme/theme1.xml" Id="R2e71d3cdb42c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c7c519d75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de7699c7a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d0a6dc98d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f0eb7e2db4b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2e2a90419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690c40cfd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5552dd910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3765f8566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KLUNGTVEIT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KLUNGTVEIT MASKIN AS ble etablert [år] og holder til i 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2 597 737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KVITEBJØRNVEGEN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Kvitebjørnvegen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4230 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sigve@klungtveitmaskin.no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914 735 882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