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49d1066cb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5aeecd90f4482"/>
  </p:sldMasterIdLst>
  <p:sldIdLst>
    <p:sldId xmlns:r="http://schemas.openxmlformats.org/officeDocument/2006/relationships" id="256" r:id="R61dd407c092e4351"/>
    <p:sldId xmlns:r="http://schemas.openxmlformats.org/officeDocument/2006/relationships" id="257" r:id="R7f468faafbb34ed0"/>
    <p:sldId xmlns:r="http://schemas.openxmlformats.org/officeDocument/2006/relationships" id="258" r:id="R150fb21374994279"/>
    <p:sldId xmlns:r="http://schemas.openxmlformats.org/officeDocument/2006/relationships" id="259" r:id="R55fa96813b784971"/>
    <p:sldId xmlns:r="http://schemas.openxmlformats.org/officeDocument/2006/relationships" id="260" r:id="Rfe300e41740e44c7"/>
    <p:sldId xmlns:r="http://schemas.openxmlformats.org/officeDocument/2006/relationships" id="261" r:id="R151bd7c7da114748"/>
    <p:sldId xmlns:r="http://schemas.openxmlformats.org/officeDocument/2006/relationships" id="262" r:id="R2f6e4addcdc2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5aeecd90f4482" /><Relationship Type="http://schemas.openxmlformats.org/officeDocument/2006/relationships/slide" Target="/ppt/slides/slide1.xml" Id="R61dd407c092e4351" /><Relationship Type="http://schemas.openxmlformats.org/officeDocument/2006/relationships/slide" Target="/ppt/slides/slide2.xml" Id="R7f468faafbb34ed0" /><Relationship Type="http://schemas.openxmlformats.org/officeDocument/2006/relationships/slide" Target="/ppt/slides/slide3.xml" Id="R150fb21374994279" /><Relationship Type="http://schemas.openxmlformats.org/officeDocument/2006/relationships/slide" Target="/ppt/slides/slide4.xml" Id="R55fa96813b784971" /><Relationship Type="http://schemas.openxmlformats.org/officeDocument/2006/relationships/slide" Target="/ppt/slides/slide5.xml" Id="Rfe300e41740e44c7" /><Relationship Type="http://schemas.openxmlformats.org/officeDocument/2006/relationships/slide" Target="/ppt/slides/slide6.xml" Id="R151bd7c7da114748" /><Relationship Type="http://schemas.openxmlformats.org/officeDocument/2006/relationships/slide" Target="/ppt/slides/slide7.xml" Id="R2f6e4addcdc2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5374a747d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d8bbc5a92498d" /><Relationship Type="http://schemas.openxmlformats.org/officeDocument/2006/relationships/theme" Target="/ppt/slideMasters/theme/theme1.xml" Id="Rd03efc129be9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9d8bbc5a9249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f3fd786f5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f099bd75c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05b2a73f2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125f59a394b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2816b07af47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f814b03af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ed0c8fab0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