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e905919e7540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b6a954617e4a82"/>
  </p:sldMasterIdLst>
  <p:sldIdLst>
    <p:sldId xmlns:r="http://schemas.openxmlformats.org/officeDocument/2006/relationships" id="256" r:id="R41bbe830871e48b3"/>
    <p:sldId xmlns:r="http://schemas.openxmlformats.org/officeDocument/2006/relationships" id="257" r:id="R8cb0f2adea6043d0"/>
    <p:sldId xmlns:r="http://schemas.openxmlformats.org/officeDocument/2006/relationships" id="258" r:id="R2cf82ece0b7a4741"/>
    <p:sldId xmlns:r="http://schemas.openxmlformats.org/officeDocument/2006/relationships" id="259" r:id="R17734192c66345cf"/>
    <p:sldId xmlns:r="http://schemas.openxmlformats.org/officeDocument/2006/relationships" id="260" r:id="R4e50a9c23c634ba5"/>
    <p:sldId xmlns:r="http://schemas.openxmlformats.org/officeDocument/2006/relationships" id="261" r:id="R4828b937c88a4626"/>
    <p:sldId xmlns:r="http://schemas.openxmlformats.org/officeDocument/2006/relationships" id="262" r:id="Rbcc7683fb24143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6a954617e4a82" /><Relationship Type="http://schemas.openxmlformats.org/officeDocument/2006/relationships/slide" Target="/ppt/slides/slide1.xml" Id="R41bbe830871e48b3" /><Relationship Type="http://schemas.openxmlformats.org/officeDocument/2006/relationships/slide" Target="/ppt/slides/slide2.xml" Id="R8cb0f2adea6043d0" /><Relationship Type="http://schemas.openxmlformats.org/officeDocument/2006/relationships/slide" Target="/ppt/slides/slide3.xml" Id="R2cf82ece0b7a4741" /><Relationship Type="http://schemas.openxmlformats.org/officeDocument/2006/relationships/slide" Target="/ppt/slides/slide4.xml" Id="R17734192c66345cf" /><Relationship Type="http://schemas.openxmlformats.org/officeDocument/2006/relationships/slide" Target="/ppt/slides/slide5.xml" Id="R4e50a9c23c634ba5" /><Relationship Type="http://schemas.openxmlformats.org/officeDocument/2006/relationships/slide" Target="/ppt/slides/slide6.xml" Id="R4828b937c88a4626" /><Relationship Type="http://schemas.openxmlformats.org/officeDocument/2006/relationships/slide" Target="/ppt/slides/slide7.xml" Id="Rbcc7683fb24143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52d22164f46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89bee2c654d76" /><Relationship Type="http://schemas.openxmlformats.org/officeDocument/2006/relationships/theme" Target="/ppt/slideMasters/theme/theme1.xml" Id="R081b86886ff74d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689bee2c65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cb7b915ab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5fc21fb3c4a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163b1ef794b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658526cc04a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4236da8ed4c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5b672d56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5ef2b443b45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SJØSS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−198 594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2 420 246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12 164 239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22 934 337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WORKINN SISSEL DALDORFF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Steinkjellerbakken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siswor@yahoo.no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914 717 604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SJØSS INVEST AS</a:t>
            </a:r>
          </a:p>
        </p:txBody>
      </p:sp>
    </p:spTree>
  </p:cSld>
  <p:clrMapOvr>
    <a:masterClrMapping xmlns:a="http://schemas.openxmlformats.org/drawingml/2006/main"/>
  </p:clrMapOvr>
</p:sld>
</file>