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3fde49dee849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edc984c3934667"/>
  </p:sldMasterIdLst>
  <p:sldIdLst>
    <p:sldId xmlns:r="http://schemas.openxmlformats.org/officeDocument/2006/relationships" id="256" r:id="Reaed760c36554508"/>
    <p:sldId xmlns:r="http://schemas.openxmlformats.org/officeDocument/2006/relationships" id="257" r:id="Rb267dca0f8d94669"/>
    <p:sldId xmlns:r="http://schemas.openxmlformats.org/officeDocument/2006/relationships" id="258" r:id="Ra8c8dfc982794e51"/>
    <p:sldId xmlns:r="http://schemas.openxmlformats.org/officeDocument/2006/relationships" id="259" r:id="Re82d1ec2a5bc40cb"/>
    <p:sldId xmlns:r="http://schemas.openxmlformats.org/officeDocument/2006/relationships" id="260" r:id="R2078595fc4354575"/>
    <p:sldId xmlns:r="http://schemas.openxmlformats.org/officeDocument/2006/relationships" id="261" r:id="Rdbb7367082c1459c"/>
    <p:sldId xmlns:r="http://schemas.openxmlformats.org/officeDocument/2006/relationships" id="262" r:id="R44829b7b061d43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edc984c3934667" /><Relationship Type="http://schemas.openxmlformats.org/officeDocument/2006/relationships/slide" Target="/ppt/slides/slide1.xml" Id="Reaed760c36554508" /><Relationship Type="http://schemas.openxmlformats.org/officeDocument/2006/relationships/slide" Target="/ppt/slides/slide2.xml" Id="Rb267dca0f8d94669" /><Relationship Type="http://schemas.openxmlformats.org/officeDocument/2006/relationships/slide" Target="/ppt/slides/slide3.xml" Id="Ra8c8dfc982794e51" /><Relationship Type="http://schemas.openxmlformats.org/officeDocument/2006/relationships/slide" Target="/ppt/slides/slide4.xml" Id="Re82d1ec2a5bc40cb" /><Relationship Type="http://schemas.openxmlformats.org/officeDocument/2006/relationships/slide" Target="/ppt/slides/slide5.xml" Id="R2078595fc4354575" /><Relationship Type="http://schemas.openxmlformats.org/officeDocument/2006/relationships/slide" Target="/ppt/slides/slide6.xml" Id="Rdbb7367082c1459c" /><Relationship Type="http://schemas.openxmlformats.org/officeDocument/2006/relationships/slide" Target="/ppt/slides/slide7.xml" Id="R44829b7b061d43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68abc12d6e40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019e30e9b441c" /><Relationship Type="http://schemas.openxmlformats.org/officeDocument/2006/relationships/theme" Target="/ppt/slideMasters/theme/theme1.xml" Id="R37961cead72545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d019e30e9b44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3c9411cd146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06d4d2bb24f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7d734a2f141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f5dc6e09f48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1e7a188264f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c2b7787d74f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da1ae459b4b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MØGSTER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MØGSTER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MØGSTER AS ble etablert [år] og holder til i Storebø.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MØGSTER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MØGSTER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MØGSTER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14 535 514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688 045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15 356 664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MØGSTER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MM VESTERLIE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MØGSTER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Alfabygget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5392 Storebø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914 612 608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MØGSTER AS</a:t>
            </a:r>
          </a:p>
        </p:txBody>
      </p:sp>
    </p:spTree>
  </p:cSld>
  <p:clrMapOvr>
    <a:masterClrMapping xmlns:a="http://schemas.openxmlformats.org/drawingml/2006/main"/>
  </p:clrMapOvr>
</p:sld>
</file>