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0eb127372848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2f9ef768674ac9"/>
  </p:sldMasterIdLst>
  <p:sldIdLst>
    <p:sldId xmlns:r="http://schemas.openxmlformats.org/officeDocument/2006/relationships" id="256" r:id="R07a022c4f1234c62"/>
    <p:sldId xmlns:r="http://schemas.openxmlformats.org/officeDocument/2006/relationships" id="257" r:id="R2ce81d183a924787"/>
    <p:sldId xmlns:r="http://schemas.openxmlformats.org/officeDocument/2006/relationships" id="258" r:id="R74f59782057e420a"/>
    <p:sldId xmlns:r="http://schemas.openxmlformats.org/officeDocument/2006/relationships" id="259" r:id="R640f4665d5894ca5"/>
    <p:sldId xmlns:r="http://schemas.openxmlformats.org/officeDocument/2006/relationships" id="260" r:id="Ra852ede8db2547de"/>
    <p:sldId xmlns:r="http://schemas.openxmlformats.org/officeDocument/2006/relationships" id="261" r:id="R9865351026f04755"/>
    <p:sldId xmlns:r="http://schemas.openxmlformats.org/officeDocument/2006/relationships" id="262" r:id="Rf682404e989042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2f9ef768674ac9" /><Relationship Type="http://schemas.openxmlformats.org/officeDocument/2006/relationships/slide" Target="/ppt/slides/slide1.xml" Id="R07a022c4f1234c62" /><Relationship Type="http://schemas.openxmlformats.org/officeDocument/2006/relationships/slide" Target="/ppt/slides/slide2.xml" Id="R2ce81d183a924787" /><Relationship Type="http://schemas.openxmlformats.org/officeDocument/2006/relationships/slide" Target="/ppt/slides/slide3.xml" Id="R74f59782057e420a" /><Relationship Type="http://schemas.openxmlformats.org/officeDocument/2006/relationships/slide" Target="/ppt/slides/slide4.xml" Id="R640f4665d5894ca5" /><Relationship Type="http://schemas.openxmlformats.org/officeDocument/2006/relationships/slide" Target="/ppt/slides/slide5.xml" Id="Ra852ede8db2547de" /><Relationship Type="http://schemas.openxmlformats.org/officeDocument/2006/relationships/slide" Target="/ppt/slides/slide6.xml" Id="R9865351026f04755" /><Relationship Type="http://schemas.openxmlformats.org/officeDocument/2006/relationships/slide" Target="/ppt/slides/slide7.xml" Id="Rf682404e989042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e94cff3e3847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ec30add1b497a" /><Relationship Type="http://schemas.openxmlformats.org/officeDocument/2006/relationships/theme" Target="/ppt/slideMasters/theme/theme1.xml" Id="R3ae3ad75918942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1ec30add1b49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b3e0f88c74c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22ed4630942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53e2caff64d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b7c81d58443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b63c9070943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0960ef18e4d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3a9b8f17347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HELGHEIM HOLDING AS ble etablert [år] og holder til i Steinsland.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−524 832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HELGHEIM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Forland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5379 Steinsland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914 526 310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