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6d6d21b2a44d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8c2ffb4935495d"/>
  </p:sldMasterIdLst>
  <p:sldIdLst>
    <p:sldId xmlns:r="http://schemas.openxmlformats.org/officeDocument/2006/relationships" id="256" r:id="Rf0fa23e87479405e"/>
    <p:sldId xmlns:r="http://schemas.openxmlformats.org/officeDocument/2006/relationships" id="257" r:id="R86cc199bb9be4373"/>
    <p:sldId xmlns:r="http://schemas.openxmlformats.org/officeDocument/2006/relationships" id="258" r:id="R8c2e015b5eb44c7a"/>
    <p:sldId xmlns:r="http://schemas.openxmlformats.org/officeDocument/2006/relationships" id="259" r:id="R9aeba4fbaee94dfa"/>
    <p:sldId xmlns:r="http://schemas.openxmlformats.org/officeDocument/2006/relationships" id="260" r:id="Rb64b75af7d7e41e2"/>
    <p:sldId xmlns:r="http://schemas.openxmlformats.org/officeDocument/2006/relationships" id="261" r:id="R56446f44e37b4aa5"/>
    <p:sldId xmlns:r="http://schemas.openxmlformats.org/officeDocument/2006/relationships" id="262" r:id="Red0545b5cdbe4e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8c2ffb4935495d" /><Relationship Type="http://schemas.openxmlformats.org/officeDocument/2006/relationships/slide" Target="/ppt/slides/slide1.xml" Id="Rf0fa23e87479405e" /><Relationship Type="http://schemas.openxmlformats.org/officeDocument/2006/relationships/slide" Target="/ppt/slides/slide2.xml" Id="R86cc199bb9be4373" /><Relationship Type="http://schemas.openxmlformats.org/officeDocument/2006/relationships/slide" Target="/ppt/slides/slide3.xml" Id="R8c2e015b5eb44c7a" /><Relationship Type="http://schemas.openxmlformats.org/officeDocument/2006/relationships/slide" Target="/ppt/slides/slide4.xml" Id="R9aeba4fbaee94dfa" /><Relationship Type="http://schemas.openxmlformats.org/officeDocument/2006/relationships/slide" Target="/ppt/slides/slide5.xml" Id="Rb64b75af7d7e41e2" /><Relationship Type="http://schemas.openxmlformats.org/officeDocument/2006/relationships/slide" Target="/ppt/slides/slide6.xml" Id="R56446f44e37b4aa5" /><Relationship Type="http://schemas.openxmlformats.org/officeDocument/2006/relationships/slide" Target="/ppt/slides/slide7.xml" Id="Red0545b5cdbe4e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e20e9a453646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4d7af3a0042d1" /><Relationship Type="http://schemas.openxmlformats.org/officeDocument/2006/relationships/theme" Target="/ppt/slideMasters/theme/theme1.xml" Id="R1eb7b23abca34d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d4d7af3a0042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05bb54ea246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054f04fbb49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c8d786a5f41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86d15c2a341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d0c2c713d4e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bc450993945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fc36993f441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JGS RETAIL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JGS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JGS RETAIL AS ble etablert [år] og holder til i Langesund.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JGS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JGS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JGS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405 175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144 299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359 456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JGS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SCHRØDER ESPEN JOACHIM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JGS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Støperiveien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3970 Langesund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914 224 853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JGS RETAIL AS</a:t>
            </a:r>
          </a:p>
        </p:txBody>
      </p:sp>
    </p:spTree>
  </p:cSld>
  <p:clrMapOvr>
    <a:masterClrMapping xmlns:a="http://schemas.openxmlformats.org/drawingml/2006/main"/>
  </p:clrMapOvr>
</p:sld>
</file>